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4" r:id="rId3"/>
    <p:sldId id="277" r:id="rId4"/>
    <p:sldId id="274" r:id="rId5"/>
    <p:sldId id="282" r:id="rId6"/>
    <p:sldId id="299" r:id="rId7"/>
    <p:sldId id="284" r:id="rId8"/>
    <p:sldId id="300" r:id="rId9"/>
    <p:sldId id="286" r:id="rId10"/>
    <p:sldId id="275" r:id="rId11"/>
    <p:sldId id="290"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ran Khang" initials="TK" lastIdx="7" clrIdx="0">
    <p:extLst>
      <p:ext uri="{19B8F6BF-5375-455C-9EA6-DF929625EA0E}">
        <p15:presenceInfo xmlns:p15="http://schemas.microsoft.com/office/powerpoint/2012/main" userId="7b7a93edd315eb23" providerId="Windows Live"/>
      </p:ext>
    </p:extLst>
  </p:cmAuthor>
  <p:cmAuthor id="2" name="Khang Trần Quốc" initials="KTQ" lastIdx="1" clrIdx="1">
    <p:extLst>
      <p:ext uri="{19B8F6BF-5375-455C-9EA6-DF929625EA0E}">
        <p15:presenceInfo xmlns:p15="http://schemas.microsoft.com/office/powerpoint/2012/main" userId="Khang Trần Quốc"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B0F0"/>
    <a:srgbClr val="1A003C"/>
    <a:srgbClr val="005776"/>
    <a:srgbClr val="8F8F8F"/>
    <a:srgbClr val="D9D9D9"/>
    <a:srgbClr val="7390E3"/>
    <a:srgbClr val="E6E6E6"/>
    <a:srgbClr val="767676"/>
    <a:srgbClr val="95ABEA"/>
    <a:srgbClr val="98ADE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95" d="100"/>
          <a:sy n="95" d="100"/>
        </p:scale>
        <p:origin x="206" y="72"/>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ran Khang" userId="7b7a93edd315eb23" providerId="LiveId" clId="{2A5B1C6A-75AA-4AFE-9F8E-6B97E8C7DD81}"/>
    <pc:docChg chg="undo redo custSel addSld delSld modSld">
      <pc:chgData name="Tran Khang" userId="7b7a93edd315eb23" providerId="LiveId" clId="{2A5B1C6A-75AA-4AFE-9F8E-6B97E8C7DD81}" dt="2025-12-14T10:59:14.237" v="309" actId="20577"/>
      <pc:docMkLst>
        <pc:docMk/>
      </pc:docMkLst>
      <pc:sldChg chg="addSp modSp mod">
        <pc:chgData name="Tran Khang" userId="7b7a93edd315eb23" providerId="LiveId" clId="{2A5B1C6A-75AA-4AFE-9F8E-6B97E8C7DD81}" dt="2025-12-14T07:24:25.659" v="298" actId="1036"/>
        <pc:sldMkLst>
          <pc:docMk/>
          <pc:sldMk cId="4012700643" sldId="256"/>
        </pc:sldMkLst>
        <pc:spChg chg="mod">
          <ac:chgData name="Tran Khang" userId="7b7a93edd315eb23" providerId="LiveId" clId="{2A5B1C6A-75AA-4AFE-9F8E-6B97E8C7DD81}" dt="2025-12-13T08:16:18.235" v="101" actId="1076"/>
          <ac:spMkLst>
            <pc:docMk/>
            <pc:sldMk cId="4012700643" sldId="256"/>
            <ac:spMk id="10" creationId="{D6F87A50-37CB-45A7-A90C-B5815C1D024F}"/>
          </ac:spMkLst>
        </pc:spChg>
        <pc:spChg chg="mod">
          <ac:chgData name="Tran Khang" userId="7b7a93edd315eb23" providerId="LiveId" clId="{2A5B1C6A-75AA-4AFE-9F8E-6B97E8C7DD81}" dt="2025-12-14T07:23:48.507" v="277" actId="1035"/>
          <ac:spMkLst>
            <pc:docMk/>
            <pc:sldMk cId="4012700643" sldId="256"/>
            <ac:spMk id="13" creationId="{C7236A70-FB38-4640-8392-8EA84C748A71}"/>
          </ac:spMkLst>
        </pc:spChg>
        <pc:spChg chg="mod">
          <ac:chgData name="Tran Khang" userId="7b7a93edd315eb23" providerId="LiveId" clId="{2A5B1C6A-75AA-4AFE-9F8E-6B97E8C7DD81}" dt="2025-12-14T07:24:25.659" v="298" actId="1036"/>
          <ac:spMkLst>
            <pc:docMk/>
            <pc:sldMk cId="4012700643" sldId="256"/>
            <ac:spMk id="18" creationId="{D003C49F-2939-49F3-03D1-E2F221848DB2}"/>
          </ac:spMkLst>
        </pc:spChg>
        <pc:spChg chg="mod">
          <ac:chgData name="Tran Khang" userId="7b7a93edd315eb23" providerId="LiveId" clId="{2A5B1C6A-75AA-4AFE-9F8E-6B97E8C7DD81}" dt="2025-12-14T07:23:48.507" v="277" actId="1035"/>
          <ac:spMkLst>
            <pc:docMk/>
            <pc:sldMk cId="4012700643" sldId="256"/>
            <ac:spMk id="24" creationId="{3AEFEFD8-3BBB-4ECD-B966-FE554A4C2642}"/>
          </ac:spMkLst>
        </pc:spChg>
        <pc:grpChg chg="add mod">
          <ac:chgData name="Tran Khang" userId="7b7a93edd315eb23" providerId="LiveId" clId="{2A5B1C6A-75AA-4AFE-9F8E-6B97E8C7DD81}" dt="2025-12-13T07:35:51.738" v="6" actId="164"/>
          <ac:grpSpMkLst>
            <pc:docMk/>
            <pc:sldMk cId="4012700643" sldId="256"/>
            <ac:grpSpMk id="11" creationId="{DED9F3F6-4584-EABC-9C1C-A1A5B9C92100}"/>
          </ac:grpSpMkLst>
        </pc:grpChg>
        <pc:grpChg chg="mod">
          <ac:chgData name="Tran Khang" userId="7b7a93edd315eb23" providerId="LiveId" clId="{2A5B1C6A-75AA-4AFE-9F8E-6B97E8C7DD81}" dt="2025-12-14T07:23:48.507" v="277" actId="1035"/>
          <ac:grpSpMkLst>
            <pc:docMk/>
            <pc:sldMk cId="4012700643" sldId="256"/>
            <ac:grpSpMk id="30" creationId="{20CE6574-C2C1-0392-AB6C-89F626FA6806}"/>
          </ac:grpSpMkLst>
        </pc:grpChg>
        <pc:picChg chg="mod">
          <ac:chgData name="Tran Khang" userId="7b7a93edd315eb23" providerId="LiveId" clId="{2A5B1C6A-75AA-4AFE-9F8E-6B97E8C7DD81}" dt="2025-12-13T07:35:51.738" v="6" actId="164"/>
          <ac:picMkLst>
            <pc:docMk/>
            <pc:sldMk cId="4012700643" sldId="256"/>
            <ac:picMk id="12" creationId="{6FAEE3F3-ADD8-507A-F2C5-89AECAB9055B}"/>
          </ac:picMkLst>
        </pc:picChg>
        <pc:picChg chg="mod">
          <ac:chgData name="Tran Khang" userId="7b7a93edd315eb23" providerId="LiveId" clId="{2A5B1C6A-75AA-4AFE-9F8E-6B97E8C7DD81}" dt="2025-12-13T07:35:51.738" v="6" actId="164"/>
          <ac:picMkLst>
            <pc:docMk/>
            <pc:sldMk cId="4012700643" sldId="256"/>
            <ac:picMk id="27" creationId="{C6C6704F-E307-FD10-2269-FFF8346FEADA}"/>
          </ac:picMkLst>
        </pc:picChg>
        <pc:picChg chg="mod">
          <ac:chgData name="Tran Khang" userId="7b7a93edd315eb23" providerId="LiveId" clId="{2A5B1C6A-75AA-4AFE-9F8E-6B97E8C7DD81}" dt="2025-12-13T07:35:51.738" v="6" actId="164"/>
          <ac:picMkLst>
            <pc:docMk/>
            <pc:sldMk cId="4012700643" sldId="256"/>
            <ac:picMk id="29" creationId="{A1460495-0FD4-E61C-5E4A-7C102CB07068}"/>
          </ac:picMkLst>
        </pc:picChg>
        <pc:cxnChg chg="mod">
          <ac:chgData name="Tran Khang" userId="7b7a93edd315eb23" providerId="LiveId" clId="{2A5B1C6A-75AA-4AFE-9F8E-6B97E8C7DD81}" dt="2025-12-13T07:37:08.353" v="11" actId="962"/>
          <ac:cxnSpMkLst>
            <pc:docMk/>
            <pc:sldMk cId="4012700643" sldId="256"/>
            <ac:cxnSpMk id="21" creationId="{13646CC9-034D-44BB-9FB7-798B4D88DBF4}"/>
          </ac:cxnSpMkLst>
        </pc:cxnChg>
        <pc:cxnChg chg="mod">
          <ac:chgData name="Tran Khang" userId="7b7a93edd315eb23" providerId="LiveId" clId="{2A5B1C6A-75AA-4AFE-9F8E-6B97E8C7DD81}" dt="2025-12-13T07:35:51.738" v="6" actId="164"/>
          <ac:cxnSpMkLst>
            <pc:docMk/>
            <pc:sldMk cId="4012700643" sldId="256"/>
            <ac:cxnSpMk id="22" creationId="{577BDE61-367A-449B-9854-777CC7EC77AE}"/>
          </ac:cxnSpMkLst>
        </pc:cxnChg>
      </pc:sldChg>
      <pc:sldChg chg="modSp">
        <pc:chgData name="Tran Khang" userId="7b7a93edd315eb23" providerId="LiveId" clId="{2A5B1C6A-75AA-4AFE-9F8E-6B97E8C7DD81}" dt="2025-12-13T07:37:13.969" v="12" actId="962"/>
        <pc:sldMkLst>
          <pc:docMk/>
          <pc:sldMk cId="2265186762" sldId="264"/>
        </pc:sldMkLst>
        <pc:cxnChg chg="mod">
          <ac:chgData name="Tran Khang" userId="7b7a93edd315eb23" providerId="LiveId" clId="{2A5B1C6A-75AA-4AFE-9F8E-6B97E8C7DD81}" dt="2025-12-13T07:37:13.969" v="12" actId="962"/>
          <ac:cxnSpMkLst>
            <pc:docMk/>
            <pc:sldMk cId="2265186762" sldId="264"/>
            <ac:cxnSpMk id="23" creationId="{844A39E5-7348-453D-8D07-CDB5967E2226}"/>
          </ac:cxnSpMkLst>
        </pc:cxnChg>
      </pc:sldChg>
      <pc:sldChg chg="modSp mod">
        <pc:chgData name="Tran Khang" userId="7b7a93edd315eb23" providerId="LiveId" clId="{2A5B1C6A-75AA-4AFE-9F8E-6B97E8C7DD81}" dt="2025-12-13T08:23:13.673" v="240" actId="207"/>
        <pc:sldMkLst>
          <pc:docMk/>
          <pc:sldMk cId="3453021481" sldId="274"/>
        </pc:sldMkLst>
        <pc:spChg chg="mod">
          <ac:chgData name="Tran Khang" userId="7b7a93edd315eb23" providerId="LiveId" clId="{2A5B1C6A-75AA-4AFE-9F8E-6B97E8C7DD81}" dt="2025-12-13T08:22:49.475" v="212" actId="1038"/>
          <ac:spMkLst>
            <pc:docMk/>
            <pc:sldMk cId="3453021481" sldId="274"/>
            <ac:spMk id="2" creationId="{BB397029-55A0-FB54-B8F7-B4EC9078B8E5}"/>
          </ac:spMkLst>
        </pc:spChg>
        <pc:spChg chg="mod">
          <ac:chgData name="Tran Khang" userId="7b7a93edd315eb23" providerId="LiveId" clId="{2A5B1C6A-75AA-4AFE-9F8E-6B97E8C7DD81}" dt="2025-12-13T08:22:49.475" v="212" actId="1038"/>
          <ac:spMkLst>
            <pc:docMk/>
            <pc:sldMk cId="3453021481" sldId="274"/>
            <ac:spMk id="5" creationId="{402968ED-F67E-F4AA-FFC0-887EF32A69CC}"/>
          </ac:spMkLst>
        </pc:spChg>
        <pc:spChg chg="mod">
          <ac:chgData name="Tran Khang" userId="7b7a93edd315eb23" providerId="LiveId" clId="{2A5B1C6A-75AA-4AFE-9F8E-6B97E8C7DD81}" dt="2025-12-13T08:22:49.475" v="212" actId="1038"/>
          <ac:spMkLst>
            <pc:docMk/>
            <pc:sldMk cId="3453021481" sldId="274"/>
            <ac:spMk id="6" creationId="{DB3B1254-5D4E-2DC3-3A87-617387B442EC}"/>
          </ac:spMkLst>
        </pc:spChg>
        <pc:spChg chg="mod">
          <ac:chgData name="Tran Khang" userId="7b7a93edd315eb23" providerId="LiveId" clId="{2A5B1C6A-75AA-4AFE-9F8E-6B97E8C7DD81}" dt="2025-12-13T08:23:13.673" v="240" actId="207"/>
          <ac:spMkLst>
            <pc:docMk/>
            <pc:sldMk cId="3453021481" sldId="274"/>
            <ac:spMk id="8" creationId="{D18FFAAB-CD6B-4395-B357-4C4BCF9C8394}"/>
          </ac:spMkLst>
        </pc:spChg>
        <pc:spChg chg="mod">
          <ac:chgData name="Tran Khang" userId="7b7a93edd315eb23" providerId="LiveId" clId="{2A5B1C6A-75AA-4AFE-9F8E-6B97E8C7DD81}" dt="2025-12-13T08:22:49.475" v="212" actId="1038"/>
          <ac:spMkLst>
            <pc:docMk/>
            <pc:sldMk cId="3453021481" sldId="274"/>
            <ac:spMk id="9" creationId="{87C33714-89D1-48EA-96A8-6B6863FE1CCE}"/>
          </ac:spMkLst>
        </pc:spChg>
        <pc:spChg chg="mod">
          <ac:chgData name="Tran Khang" userId="7b7a93edd315eb23" providerId="LiveId" clId="{2A5B1C6A-75AA-4AFE-9F8E-6B97E8C7DD81}" dt="2025-12-13T08:22:49.475" v="212" actId="1038"/>
          <ac:spMkLst>
            <pc:docMk/>
            <pc:sldMk cId="3453021481" sldId="274"/>
            <ac:spMk id="13" creationId="{D55FC88C-8BD9-4C02-8CE6-430E605FD7AE}"/>
          </ac:spMkLst>
        </pc:spChg>
        <pc:spChg chg="mod">
          <ac:chgData name="Tran Khang" userId="7b7a93edd315eb23" providerId="LiveId" clId="{2A5B1C6A-75AA-4AFE-9F8E-6B97E8C7DD81}" dt="2025-12-13T08:22:49.475" v="212" actId="1038"/>
          <ac:spMkLst>
            <pc:docMk/>
            <pc:sldMk cId="3453021481" sldId="274"/>
            <ac:spMk id="14" creationId="{184D0625-715C-4FA3-9110-417A0DF88293}"/>
          </ac:spMkLst>
        </pc:spChg>
        <pc:picChg chg="mod">
          <ac:chgData name="Tran Khang" userId="7b7a93edd315eb23" providerId="LiveId" clId="{2A5B1C6A-75AA-4AFE-9F8E-6B97E8C7DD81}" dt="2025-12-13T08:22:49.475" v="212" actId="1038"/>
          <ac:picMkLst>
            <pc:docMk/>
            <pc:sldMk cId="3453021481" sldId="274"/>
            <ac:picMk id="23" creationId="{85C9A5EF-B89C-084B-7252-273EA8EEBE6B}"/>
          </ac:picMkLst>
        </pc:picChg>
        <pc:picChg chg="mod">
          <ac:chgData name="Tran Khang" userId="7b7a93edd315eb23" providerId="LiveId" clId="{2A5B1C6A-75AA-4AFE-9F8E-6B97E8C7DD81}" dt="2025-12-13T08:22:49.475" v="212" actId="1038"/>
          <ac:picMkLst>
            <pc:docMk/>
            <pc:sldMk cId="3453021481" sldId="274"/>
            <ac:picMk id="30" creationId="{9BF44B39-0C23-9F8D-BF30-27DF0F9B4A7A}"/>
          </ac:picMkLst>
        </pc:picChg>
        <pc:picChg chg="mod">
          <ac:chgData name="Tran Khang" userId="7b7a93edd315eb23" providerId="LiveId" clId="{2A5B1C6A-75AA-4AFE-9F8E-6B97E8C7DD81}" dt="2025-12-13T08:22:49.475" v="212" actId="1038"/>
          <ac:picMkLst>
            <pc:docMk/>
            <pc:sldMk cId="3453021481" sldId="274"/>
            <ac:picMk id="32" creationId="{0C873967-1A05-7FB7-F828-3E05D9CFFE0A}"/>
          </ac:picMkLst>
        </pc:picChg>
      </pc:sldChg>
      <pc:sldChg chg="modSp">
        <pc:chgData name="Tran Khang" userId="7b7a93edd315eb23" providerId="LiveId" clId="{2A5B1C6A-75AA-4AFE-9F8E-6B97E8C7DD81}" dt="2025-12-13T08:18:29.808" v="107" actId="962"/>
        <pc:sldMkLst>
          <pc:docMk/>
          <pc:sldMk cId="1441491774" sldId="275"/>
        </pc:sldMkLst>
        <pc:spChg chg="mod">
          <ac:chgData name="Tran Khang" userId="7b7a93edd315eb23" providerId="LiveId" clId="{2A5B1C6A-75AA-4AFE-9F8E-6B97E8C7DD81}" dt="2025-12-13T08:18:29.808" v="107" actId="962"/>
          <ac:spMkLst>
            <pc:docMk/>
            <pc:sldMk cId="1441491774" sldId="275"/>
            <ac:spMk id="8" creationId="{242A5243-7F7D-53AB-EB50-4F55373FE6A6}"/>
          </ac:spMkLst>
        </pc:spChg>
        <pc:spChg chg="mod">
          <ac:chgData name="Tran Khang" userId="7b7a93edd315eb23" providerId="LiveId" clId="{2A5B1C6A-75AA-4AFE-9F8E-6B97E8C7DD81}" dt="2025-12-13T08:16:06.422" v="99" actId="962"/>
          <ac:spMkLst>
            <pc:docMk/>
            <pc:sldMk cId="1441491774" sldId="275"/>
            <ac:spMk id="9" creationId="{CF898C3D-D09D-49DE-955D-D424E03A48D4}"/>
          </ac:spMkLst>
        </pc:spChg>
      </pc:sldChg>
      <pc:sldChg chg="modSp mod">
        <pc:chgData name="Tran Khang" userId="7b7a93edd315eb23" providerId="LiveId" clId="{2A5B1C6A-75AA-4AFE-9F8E-6B97E8C7DD81}" dt="2025-12-14T10:59:14.237" v="309" actId="20577"/>
        <pc:sldMkLst>
          <pc:docMk/>
          <pc:sldMk cId="2563431478" sldId="282"/>
        </pc:sldMkLst>
        <pc:spChg chg="mod">
          <ac:chgData name="Tran Khang" userId="7b7a93edd315eb23" providerId="LiveId" clId="{2A5B1C6A-75AA-4AFE-9F8E-6B97E8C7DD81}" dt="2025-12-14T10:59:14.237" v="309" actId="20577"/>
          <ac:spMkLst>
            <pc:docMk/>
            <pc:sldMk cId="2563431478" sldId="282"/>
            <ac:spMk id="5" creationId="{544551E2-9246-495A-9DE8-7964D23C03DB}"/>
          </ac:spMkLst>
        </pc:spChg>
        <pc:spChg chg="mod">
          <ac:chgData name="Tran Khang" userId="7b7a93edd315eb23" providerId="LiveId" clId="{2A5B1C6A-75AA-4AFE-9F8E-6B97E8C7DD81}" dt="2025-12-13T08:14:58.135" v="90" actId="962"/>
          <ac:spMkLst>
            <pc:docMk/>
            <pc:sldMk cId="2563431478" sldId="282"/>
            <ac:spMk id="8" creationId="{767C20D1-4F7D-4240-8927-15889B69408E}"/>
          </ac:spMkLst>
        </pc:spChg>
      </pc:sldChg>
      <pc:sldChg chg="modSp">
        <pc:chgData name="Tran Khang" userId="7b7a93edd315eb23" providerId="LiveId" clId="{2A5B1C6A-75AA-4AFE-9F8E-6B97E8C7DD81}" dt="2025-12-13T08:15:31.878" v="97" actId="962"/>
        <pc:sldMkLst>
          <pc:docMk/>
          <pc:sldMk cId="3437472244" sldId="284"/>
        </pc:sldMkLst>
        <pc:spChg chg="mod">
          <ac:chgData name="Tran Khang" userId="7b7a93edd315eb23" providerId="LiveId" clId="{2A5B1C6A-75AA-4AFE-9F8E-6B97E8C7DD81}" dt="2025-12-13T08:15:31.878" v="97" actId="962"/>
          <ac:spMkLst>
            <pc:docMk/>
            <pc:sldMk cId="3437472244" sldId="284"/>
            <ac:spMk id="10" creationId="{06B4A75A-AF4E-4E49-B26B-5C0699633641}"/>
          </ac:spMkLst>
        </pc:spChg>
      </pc:sldChg>
      <pc:sldChg chg="modSp">
        <pc:chgData name="Tran Khang" userId="7b7a93edd315eb23" providerId="LiveId" clId="{2A5B1C6A-75AA-4AFE-9F8E-6B97E8C7DD81}" dt="2025-12-13T08:15:42.170" v="98" actId="962"/>
        <pc:sldMkLst>
          <pc:docMk/>
          <pc:sldMk cId="1826196203" sldId="286"/>
        </pc:sldMkLst>
        <pc:spChg chg="mod">
          <ac:chgData name="Tran Khang" userId="7b7a93edd315eb23" providerId="LiveId" clId="{2A5B1C6A-75AA-4AFE-9F8E-6B97E8C7DD81}" dt="2025-12-13T08:15:42.170" v="98" actId="962"/>
          <ac:spMkLst>
            <pc:docMk/>
            <pc:sldMk cId="1826196203" sldId="286"/>
            <ac:spMk id="5" creationId="{4D6C1EBC-22EE-146E-19BC-896BDE0C4783}"/>
          </ac:spMkLst>
        </pc:spChg>
      </pc:sldChg>
      <pc:sldChg chg="modSp mod">
        <pc:chgData name="Tran Khang" userId="7b7a93edd315eb23" providerId="LiveId" clId="{2A5B1C6A-75AA-4AFE-9F8E-6B97E8C7DD81}" dt="2025-12-13T08:22:38.468" v="196" actId="1038"/>
        <pc:sldMkLst>
          <pc:docMk/>
          <pc:sldMk cId="2422680994" sldId="299"/>
        </pc:sldMkLst>
        <pc:spChg chg="mod">
          <ac:chgData name="Tran Khang" userId="7b7a93edd315eb23" providerId="LiveId" clId="{2A5B1C6A-75AA-4AFE-9F8E-6B97E8C7DD81}" dt="2025-12-13T08:15:19.373" v="96" actId="1035"/>
          <ac:spMkLst>
            <pc:docMk/>
            <pc:sldMk cId="2422680994" sldId="299"/>
            <ac:spMk id="5" creationId="{497E27A8-D9A2-45ED-F024-CD2C436ECD23}"/>
          </ac:spMkLst>
        </pc:spChg>
        <pc:spChg chg="mod">
          <ac:chgData name="Tran Khang" userId="7b7a93edd315eb23" providerId="LiveId" clId="{2A5B1C6A-75AA-4AFE-9F8E-6B97E8C7DD81}" dt="2025-12-13T08:22:38.468" v="196" actId="1038"/>
          <ac:spMkLst>
            <pc:docMk/>
            <pc:sldMk cId="2422680994" sldId="299"/>
            <ac:spMk id="7" creationId="{D717D7BD-DCA8-8283-1ECA-BA60465373DC}"/>
          </ac:spMkLst>
        </pc:spChg>
        <pc:spChg chg="mod">
          <ac:chgData name="Tran Khang" userId="7b7a93edd315eb23" providerId="LiveId" clId="{2A5B1C6A-75AA-4AFE-9F8E-6B97E8C7DD81}" dt="2025-12-13T08:20:34.771" v="121" actId="1037"/>
          <ac:spMkLst>
            <pc:docMk/>
            <pc:sldMk cId="2422680994" sldId="299"/>
            <ac:spMk id="8" creationId="{D18FFAAB-CD6B-4395-B357-4C4BCF9C8394}"/>
          </ac:spMkLst>
        </pc:spChg>
        <pc:spChg chg="mod">
          <ac:chgData name="Tran Khang" userId="7b7a93edd315eb23" providerId="LiveId" clId="{2A5B1C6A-75AA-4AFE-9F8E-6B97E8C7DD81}" dt="2025-12-13T08:22:38.468" v="196" actId="1038"/>
          <ac:spMkLst>
            <pc:docMk/>
            <pc:sldMk cId="2422680994" sldId="299"/>
            <ac:spMk id="9" creationId="{87C33714-89D1-48EA-96A8-6B6863FE1CCE}"/>
          </ac:spMkLst>
        </pc:spChg>
        <pc:spChg chg="mod">
          <ac:chgData name="Tran Khang" userId="7b7a93edd315eb23" providerId="LiveId" clId="{2A5B1C6A-75AA-4AFE-9F8E-6B97E8C7DD81}" dt="2025-12-13T08:22:38.468" v="196" actId="1038"/>
          <ac:spMkLst>
            <pc:docMk/>
            <pc:sldMk cId="2422680994" sldId="299"/>
            <ac:spMk id="10" creationId="{838BA639-5611-0DDA-41A8-24F935191966}"/>
          </ac:spMkLst>
        </pc:spChg>
        <pc:spChg chg="mod">
          <ac:chgData name="Tran Khang" userId="7b7a93edd315eb23" providerId="LiveId" clId="{2A5B1C6A-75AA-4AFE-9F8E-6B97E8C7DD81}" dt="2025-12-13T08:22:38.468" v="196" actId="1038"/>
          <ac:spMkLst>
            <pc:docMk/>
            <pc:sldMk cId="2422680994" sldId="299"/>
            <ac:spMk id="11" creationId="{622A754E-5D99-1DB5-0F2C-AE8E0238C8CB}"/>
          </ac:spMkLst>
        </pc:spChg>
        <pc:spChg chg="mod">
          <ac:chgData name="Tran Khang" userId="7b7a93edd315eb23" providerId="LiveId" clId="{2A5B1C6A-75AA-4AFE-9F8E-6B97E8C7DD81}" dt="2025-12-13T08:22:38.468" v="196" actId="1038"/>
          <ac:spMkLst>
            <pc:docMk/>
            <pc:sldMk cId="2422680994" sldId="299"/>
            <ac:spMk id="13" creationId="{D55FC88C-8BD9-4C02-8CE6-430E605FD7AE}"/>
          </ac:spMkLst>
        </pc:spChg>
        <pc:spChg chg="mod">
          <ac:chgData name="Tran Khang" userId="7b7a93edd315eb23" providerId="LiveId" clId="{2A5B1C6A-75AA-4AFE-9F8E-6B97E8C7DD81}" dt="2025-12-13T08:22:38.468" v="196" actId="1038"/>
          <ac:spMkLst>
            <pc:docMk/>
            <pc:sldMk cId="2422680994" sldId="299"/>
            <ac:spMk id="14" creationId="{184D0625-715C-4FA3-9110-417A0DF88293}"/>
          </ac:spMkLst>
        </pc:spChg>
        <pc:picChg chg="mod">
          <ac:chgData name="Tran Khang" userId="7b7a93edd315eb23" providerId="LiveId" clId="{2A5B1C6A-75AA-4AFE-9F8E-6B97E8C7DD81}" dt="2025-12-13T08:22:38.468" v="196" actId="1038"/>
          <ac:picMkLst>
            <pc:docMk/>
            <pc:sldMk cId="2422680994" sldId="299"/>
            <ac:picMk id="23" creationId="{85C9A5EF-B89C-084B-7252-273EA8EEBE6B}"/>
          </ac:picMkLst>
        </pc:picChg>
        <pc:picChg chg="mod">
          <ac:chgData name="Tran Khang" userId="7b7a93edd315eb23" providerId="LiveId" clId="{2A5B1C6A-75AA-4AFE-9F8E-6B97E8C7DD81}" dt="2025-12-13T08:22:38.468" v="196" actId="1038"/>
          <ac:picMkLst>
            <pc:docMk/>
            <pc:sldMk cId="2422680994" sldId="299"/>
            <ac:picMk id="30" creationId="{9BF44B39-0C23-9F8D-BF30-27DF0F9B4A7A}"/>
          </ac:picMkLst>
        </pc:picChg>
        <pc:picChg chg="mod">
          <ac:chgData name="Tran Khang" userId="7b7a93edd315eb23" providerId="LiveId" clId="{2A5B1C6A-75AA-4AFE-9F8E-6B97E8C7DD81}" dt="2025-12-13T08:22:38.468" v="196" actId="1038"/>
          <ac:picMkLst>
            <pc:docMk/>
            <pc:sldMk cId="2422680994" sldId="299"/>
            <ac:picMk id="32" creationId="{0C873967-1A05-7FB7-F828-3E05D9CFFE0A}"/>
          </ac:picMkLst>
        </pc:picChg>
      </pc:sldChg>
      <pc:sldChg chg="modSp mod">
        <pc:chgData name="Tran Khang" userId="7b7a93edd315eb23" providerId="LiveId" clId="{2A5B1C6A-75AA-4AFE-9F8E-6B97E8C7DD81}" dt="2025-12-13T08:22:43.608" v="203" actId="1038"/>
        <pc:sldMkLst>
          <pc:docMk/>
          <pc:sldMk cId="971565072" sldId="300"/>
        </pc:sldMkLst>
        <pc:spChg chg="mod">
          <ac:chgData name="Tran Khang" userId="7b7a93edd315eb23" providerId="LiveId" clId="{2A5B1C6A-75AA-4AFE-9F8E-6B97E8C7DD81}" dt="2025-12-13T08:22:43.608" v="203" actId="1038"/>
          <ac:spMkLst>
            <pc:docMk/>
            <pc:sldMk cId="971565072" sldId="300"/>
            <ac:spMk id="7" creationId="{104E73D2-2CCB-B53F-717C-A50E841E52D1}"/>
          </ac:spMkLst>
        </pc:spChg>
        <pc:spChg chg="mod">
          <ac:chgData name="Tran Khang" userId="7b7a93edd315eb23" providerId="LiveId" clId="{2A5B1C6A-75AA-4AFE-9F8E-6B97E8C7DD81}" dt="2025-12-13T08:20:09.274" v="116" actId="1036"/>
          <ac:spMkLst>
            <pc:docMk/>
            <pc:sldMk cId="971565072" sldId="300"/>
            <ac:spMk id="8" creationId="{D18FFAAB-CD6B-4395-B357-4C4BCF9C8394}"/>
          </ac:spMkLst>
        </pc:spChg>
        <pc:spChg chg="mod">
          <ac:chgData name="Tran Khang" userId="7b7a93edd315eb23" providerId="LiveId" clId="{2A5B1C6A-75AA-4AFE-9F8E-6B97E8C7DD81}" dt="2025-12-13T08:22:43.608" v="203" actId="1038"/>
          <ac:spMkLst>
            <pc:docMk/>
            <pc:sldMk cId="971565072" sldId="300"/>
            <ac:spMk id="9" creationId="{87C33714-89D1-48EA-96A8-6B6863FE1CCE}"/>
          </ac:spMkLst>
        </pc:spChg>
        <pc:spChg chg="mod">
          <ac:chgData name="Tran Khang" userId="7b7a93edd315eb23" providerId="LiveId" clId="{2A5B1C6A-75AA-4AFE-9F8E-6B97E8C7DD81}" dt="2025-12-13T08:22:43.608" v="203" actId="1038"/>
          <ac:spMkLst>
            <pc:docMk/>
            <pc:sldMk cId="971565072" sldId="300"/>
            <ac:spMk id="10" creationId="{A967C8DE-9C2E-FE0C-D4F1-9CC08F95B9BF}"/>
          </ac:spMkLst>
        </pc:spChg>
        <pc:spChg chg="mod">
          <ac:chgData name="Tran Khang" userId="7b7a93edd315eb23" providerId="LiveId" clId="{2A5B1C6A-75AA-4AFE-9F8E-6B97E8C7DD81}" dt="2025-12-13T08:22:43.608" v="203" actId="1038"/>
          <ac:spMkLst>
            <pc:docMk/>
            <pc:sldMk cId="971565072" sldId="300"/>
            <ac:spMk id="11" creationId="{52D9DEB8-14E3-68C3-F583-69BC4C99B030}"/>
          </ac:spMkLst>
        </pc:spChg>
        <pc:spChg chg="mod">
          <ac:chgData name="Tran Khang" userId="7b7a93edd315eb23" providerId="LiveId" clId="{2A5B1C6A-75AA-4AFE-9F8E-6B97E8C7DD81}" dt="2025-12-13T08:22:43.608" v="203" actId="1038"/>
          <ac:spMkLst>
            <pc:docMk/>
            <pc:sldMk cId="971565072" sldId="300"/>
            <ac:spMk id="13" creationId="{D55FC88C-8BD9-4C02-8CE6-430E605FD7AE}"/>
          </ac:spMkLst>
        </pc:spChg>
        <pc:spChg chg="mod">
          <ac:chgData name="Tran Khang" userId="7b7a93edd315eb23" providerId="LiveId" clId="{2A5B1C6A-75AA-4AFE-9F8E-6B97E8C7DD81}" dt="2025-12-13T08:22:43.608" v="203" actId="1038"/>
          <ac:spMkLst>
            <pc:docMk/>
            <pc:sldMk cId="971565072" sldId="300"/>
            <ac:spMk id="14" creationId="{184D0625-715C-4FA3-9110-417A0DF88293}"/>
          </ac:spMkLst>
        </pc:spChg>
        <pc:picChg chg="mod">
          <ac:chgData name="Tran Khang" userId="7b7a93edd315eb23" providerId="LiveId" clId="{2A5B1C6A-75AA-4AFE-9F8E-6B97E8C7DD81}" dt="2025-12-13T08:22:43.608" v="203" actId="1038"/>
          <ac:picMkLst>
            <pc:docMk/>
            <pc:sldMk cId="971565072" sldId="300"/>
            <ac:picMk id="23" creationId="{85C9A5EF-B89C-084B-7252-273EA8EEBE6B}"/>
          </ac:picMkLst>
        </pc:picChg>
        <pc:picChg chg="mod">
          <ac:chgData name="Tran Khang" userId="7b7a93edd315eb23" providerId="LiveId" clId="{2A5B1C6A-75AA-4AFE-9F8E-6B97E8C7DD81}" dt="2025-12-13T08:22:43.608" v="203" actId="1038"/>
          <ac:picMkLst>
            <pc:docMk/>
            <pc:sldMk cId="971565072" sldId="300"/>
            <ac:picMk id="30" creationId="{9BF44B39-0C23-9F8D-BF30-27DF0F9B4A7A}"/>
          </ac:picMkLst>
        </pc:picChg>
        <pc:picChg chg="mod">
          <ac:chgData name="Tran Khang" userId="7b7a93edd315eb23" providerId="LiveId" clId="{2A5B1C6A-75AA-4AFE-9F8E-6B97E8C7DD81}" dt="2025-12-13T08:22:43.608" v="203" actId="1038"/>
          <ac:picMkLst>
            <pc:docMk/>
            <pc:sldMk cId="971565072" sldId="300"/>
            <ac:picMk id="32" creationId="{0C873967-1A05-7FB7-F828-3E05D9CFFE0A}"/>
          </ac:picMkLst>
        </pc:picChg>
      </pc:sldChg>
      <pc:sldChg chg="addSp delSp modSp new del mod">
        <pc:chgData name="Tran Khang" userId="7b7a93edd315eb23" providerId="LiveId" clId="{2A5B1C6A-75AA-4AFE-9F8E-6B97E8C7DD81}" dt="2025-12-13T08:14:37.166" v="87" actId="47"/>
        <pc:sldMkLst>
          <pc:docMk/>
          <pc:sldMk cId="679054990" sldId="301"/>
        </pc:sldMkLst>
        <pc:spChg chg="add mod">
          <ac:chgData name="Tran Khang" userId="7b7a93edd315eb23" providerId="LiveId" clId="{2A5B1C6A-75AA-4AFE-9F8E-6B97E8C7DD81}" dt="2025-12-13T07:47:05.280" v="81" actId="34136"/>
          <ac:spMkLst>
            <pc:docMk/>
            <pc:sldMk cId="679054990" sldId="301"/>
            <ac:spMk id="8" creationId="{93C4EC3D-7761-EF27-DE53-781F450E9972}"/>
          </ac:spMkLst>
        </pc:spChg>
        <pc:grpChg chg="add del mod ord">
          <ac:chgData name="Tran Khang" userId="7b7a93edd315eb23" providerId="LiveId" clId="{2A5B1C6A-75AA-4AFE-9F8E-6B97E8C7DD81}" dt="2025-12-13T07:41:03.538" v="31" actId="165"/>
          <ac:grpSpMkLst>
            <pc:docMk/>
            <pc:sldMk cId="679054990" sldId="301"/>
            <ac:grpSpMk id="4" creationId="{D220DC77-0779-0123-755B-0E67238AA0B8}"/>
          </ac:grpSpMkLst>
        </pc:grpChg>
        <pc:grpChg chg="add mod">
          <ac:chgData name="Tran Khang" userId="7b7a93edd315eb23" providerId="LiveId" clId="{2A5B1C6A-75AA-4AFE-9F8E-6B97E8C7DD81}" dt="2025-12-13T07:43:10.502" v="47" actId="164"/>
          <ac:grpSpMkLst>
            <pc:docMk/>
            <pc:sldMk cId="679054990" sldId="301"/>
            <ac:grpSpMk id="9" creationId="{577B00A7-0CDB-0FE5-2823-446D982F2728}"/>
          </ac:grpSpMkLst>
        </pc:grpChg>
        <pc:picChg chg="add mod">
          <ac:chgData name="Tran Khang" userId="7b7a93edd315eb23" providerId="LiveId" clId="{2A5B1C6A-75AA-4AFE-9F8E-6B97E8C7DD81}" dt="2025-12-13T07:38:54.123" v="17" actId="1076"/>
          <ac:picMkLst>
            <pc:docMk/>
            <pc:sldMk cId="679054990" sldId="301"/>
            <ac:picMk id="3" creationId="{DF9B19F2-F93A-4883-6EB6-B9B4E8DC3527}"/>
          </ac:picMkLst>
        </pc:picChg>
        <pc:picChg chg="mod topLvl">
          <ac:chgData name="Tran Khang" userId="7b7a93edd315eb23" providerId="LiveId" clId="{2A5B1C6A-75AA-4AFE-9F8E-6B97E8C7DD81}" dt="2025-12-13T07:50:01.363" v="86" actId="1038"/>
          <ac:picMkLst>
            <pc:docMk/>
            <pc:sldMk cId="679054990" sldId="301"/>
            <ac:picMk id="5" creationId="{69BB0613-1556-745D-C07C-9F46A6A361A2}"/>
          </ac:picMkLst>
        </pc:picChg>
        <pc:picChg chg="mod topLvl">
          <ac:chgData name="Tran Khang" userId="7b7a93edd315eb23" providerId="LiveId" clId="{2A5B1C6A-75AA-4AFE-9F8E-6B97E8C7DD81}" dt="2025-12-13T07:50:01.363" v="86" actId="1038"/>
          <ac:picMkLst>
            <pc:docMk/>
            <pc:sldMk cId="679054990" sldId="301"/>
            <ac:picMk id="6" creationId="{B099ACDF-640C-E6D5-DB62-F36A70C33AB2}"/>
          </ac:picMkLst>
        </pc:picChg>
        <pc:picChg chg="mod topLvl">
          <ac:chgData name="Tran Khang" userId="7b7a93edd315eb23" providerId="LiveId" clId="{2A5B1C6A-75AA-4AFE-9F8E-6B97E8C7DD81}" dt="2025-12-13T07:50:01.363" v="86" actId="1038"/>
          <ac:picMkLst>
            <pc:docMk/>
            <pc:sldMk cId="679054990" sldId="301"/>
            <ac:picMk id="7" creationId="{72F82789-0559-9C32-2A3E-766F2246B209}"/>
          </ac:picMkLst>
        </pc:picChg>
      </pc:sldChg>
    </pc:docChg>
  </pc:docChgLst>
  <pc:docChgLst>
    <pc:chgData name="Tran Khang" userId="7b7a93edd315eb23" providerId="LiveId" clId="{C018F04F-9D2D-4560-9A4A-0306B004C049}"/>
    <pc:docChg chg="modSld">
      <pc:chgData name="Tran Khang" userId="7b7a93edd315eb23" providerId="LiveId" clId="{C018F04F-9D2D-4560-9A4A-0306B004C049}" dt="2025-12-11T10:56:53.492" v="1" actId="1076"/>
      <pc:docMkLst>
        <pc:docMk/>
      </pc:docMkLst>
      <pc:sldChg chg="modSp mod">
        <pc:chgData name="Tran Khang" userId="7b7a93edd315eb23" providerId="LiveId" clId="{C018F04F-9D2D-4560-9A4A-0306B004C049}" dt="2025-12-11T10:56:53.492" v="1" actId="1076"/>
        <pc:sldMkLst>
          <pc:docMk/>
          <pc:sldMk cId="2265186762" sldId="264"/>
        </pc:sldMkLst>
        <pc:spChg chg="mod">
          <ac:chgData name="Tran Khang" userId="7b7a93edd315eb23" providerId="LiveId" clId="{C018F04F-9D2D-4560-9A4A-0306B004C049}" dt="2025-12-11T10:56:53.492" v="1" actId="1076"/>
          <ac:spMkLst>
            <pc:docMk/>
            <pc:sldMk cId="2265186762" sldId="264"/>
            <ac:spMk id="11" creationId="{B58827F7-A61B-9349-AAD7-5FD64071D3EB}"/>
          </ac:spMkLst>
        </pc:spChg>
      </pc:sldChg>
    </pc:docChg>
  </pc:docChgLst>
  <pc:docChgLst>
    <pc:chgData name="Tran Khang" userId="7b7a93edd315eb23" providerId="LiveId" clId="{0A192B1D-39FA-4A3A-A0F1-8429B8676E50}"/>
    <pc:docChg chg="modSld">
      <pc:chgData name="Tran Khang" userId="7b7a93edd315eb23" providerId="LiveId" clId="{0A192B1D-39FA-4A3A-A0F1-8429B8676E50}" dt="2025-12-17T02:28:09.839" v="143" actId="20577"/>
      <pc:docMkLst>
        <pc:docMk/>
      </pc:docMkLst>
      <pc:sldChg chg="modSp mod">
        <pc:chgData name="Tran Khang" userId="7b7a93edd315eb23" providerId="LiveId" clId="{0A192B1D-39FA-4A3A-A0F1-8429B8676E50}" dt="2025-12-17T02:28:09.839" v="143" actId="20577"/>
        <pc:sldMkLst>
          <pc:docMk/>
          <pc:sldMk cId="3437472244" sldId="284"/>
        </pc:sldMkLst>
        <pc:spChg chg="mod">
          <ac:chgData name="Tran Khang" userId="7b7a93edd315eb23" providerId="LiveId" clId="{0A192B1D-39FA-4A3A-A0F1-8429B8676E50}" dt="2025-12-17T02:28:09.839" v="143" actId="20577"/>
          <ac:spMkLst>
            <pc:docMk/>
            <pc:sldMk cId="3437472244" sldId="284"/>
            <ac:spMk id="5" creationId="{7F95AD1B-81BA-4FB1-BCB6-60CC84E59E72}"/>
          </ac:spMkLst>
        </pc:spChg>
      </pc:sldChg>
    </pc:docChg>
  </pc:docChgLst>
  <pc:docChgLst>
    <pc:chgData name="Tran Khang" userId="7b7a93edd315eb23" providerId="LiveId" clId="{B78A085C-0EB0-462E-9D90-0C28CF2CE15C}"/>
    <pc:docChg chg="undo redo custSel addSld delSld modSld">
      <pc:chgData name="Tran Khang" userId="7b7a93edd315eb23" providerId="LiveId" clId="{B78A085C-0EB0-462E-9D90-0C28CF2CE15C}" dt="2025-12-10T05:01:38.153" v="2" actId="14100"/>
      <pc:docMkLst>
        <pc:docMk/>
      </pc:docMkLst>
      <pc:sldChg chg="add del">
        <pc:chgData name="Tran Khang" userId="7b7a93edd315eb23" providerId="LiveId" clId="{B78A085C-0EB0-462E-9D90-0C28CF2CE15C}" dt="2025-12-10T05:01:18.195" v="1" actId="47"/>
        <pc:sldMkLst>
          <pc:docMk/>
          <pc:sldMk cId="827881239" sldId="258"/>
        </pc:sldMkLst>
      </pc:sldChg>
      <pc:sldChg chg="add del">
        <pc:chgData name="Tran Khang" userId="7b7a93edd315eb23" providerId="LiveId" clId="{B78A085C-0EB0-462E-9D90-0C28CF2CE15C}" dt="2025-12-10T05:01:18.195" v="1" actId="47"/>
        <pc:sldMkLst>
          <pc:docMk/>
          <pc:sldMk cId="2910654132" sldId="259"/>
        </pc:sldMkLst>
      </pc:sldChg>
      <pc:sldChg chg="add del">
        <pc:chgData name="Tran Khang" userId="7b7a93edd315eb23" providerId="LiveId" clId="{B78A085C-0EB0-462E-9D90-0C28CF2CE15C}" dt="2025-12-10T05:01:18.195" v="1" actId="47"/>
        <pc:sldMkLst>
          <pc:docMk/>
          <pc:sldMk cId="3032274013" sldId="260"/>
        </pc:sldMkLst>
      </pc:sldChg>
      <pc:sldChg chg="add del">
        <pc:chgData name="Tran Khang" userId="7b7a93edd315eb23" providerId="LiveId" clId="{B78A085C-0EB0-462E-9D90-0C28CF2CE15C}" dt="2025-12-10T05:01:18.195" v="1" actId="47"/>
        <pc:sldMkLst>
          <pc:docMk/>
          <pc:sldMk cId="4006843131" sldId="262"/>
        </pc:sldMkLst>
      </pc:sldChg>
      <pc:sldChg chg="add del">
        <pc:chgData name="Tran Khang" userId="7b7a93edd315eb23" providerId="LiveId" clId="{B78A085C-0EB0-462E-9D90-0C28CF2CE15C}" dt="2025-12-10T05:01:18.195" v="1" actId="47"/>
        <pc:sldMkLst>
          <pc:docMk/>
          <pc:sldMk cId="3048743992" sldId="263"/>
        </pc:sldMkLst>
      </pc:sldChg>
      <pc:sldChg chg="add del">
        <pc:chgData name="Tran Khang" userId="7b7a93edd315eb23" providerId="LiveId" clId="{B78A085C-0EB0-462E-9D90-0C28CF2CE15C}" dt="2025-12-10T05:01:18.195" v="1" actId="47"/>
        <pc:sldMkLst>
          <pc:docMk/>
          <pc:sldMk cId="3349416693" sldId="265"/>
        </pc:sldMkLst>
      </pc:sldChg>
      <pc:sldChg chg="add del">
        <pc:chgData name="Tran Khang" userId="7b7a93edd315eb23" providerId="LiveId" clId="{B78A085C-0EB0-462E-9D90-0C28CF2CE15C}" dt="2025-12-10T05:01:18.195" v="1" actId="47"/>
        <pc:sldMkLst>
          <pc:docMk/>
          <pc:sldMk cId="3960888176" sldId="273"/>
        </pc:sldMkLst>
      </pc:sldChg>
      <pc:sldChg chg="add del">
        <pc:chgData name="Tran Khang" userId="7b7a93edd315eb23" providerId="LiveId" clId="{B78A085C-0EB0-462E-9D90-0C28CF2CE15C}" dt="2025-12-10T05:01:18.195" v="1" actId="47"/>
        <pc:sldMkLst>
          <pc:docMk/>
          <pc:sldMk cId="3740076530" sldId="280"/>
        </pc:sldMkLst>
      </pc:sldChg>
      <pc:sldChg chg="add del">
        <pc:chgData name="Tran Khang" userId="7b7a93edd315eb23" providerId="LiveId" clId="{B78A085C-0EB0-462E-9D90-0C28CF2CE15C}" dt="2025-12-10T05:01:18.195" v="1" actId="47"/>
        <pc:sldMkLst>
          <pc:docMk/>
          <pc:sldMk cId="2449386026" sldId="281"/>
        </pc:sldMkLst>
      </pc:sldChg>
      <pc:sldChg chg="add del">
        <pc:chgData name="Tran Khang" userId="7b7a93edd315eb23" providerId="LiveId" clId="{B78A085C-0EB0-462E-9D90-0C28CF2CE15C}" dt="2025-12-10T05:01:18.195" v="1" actId="47"/>
        <pc:sldMkLst>
          <pc:docMk/>
          <pc:sldMk cId="4160648269" sldId="287"/>
        </pc:sldMkLst>
      </pc:sldChg>
      <pc:sldChg chg="add del">
        <pc:chgData name="Tran Khang" userId="7b7a93edd315eb23" providerId="LiveId" clId="{B78A085C-0EB0-462E-9D90-0C28CF2CE15C}" dt="2025-12-10T05:01:18.195" v="1" actId="47"/>
        <pc:sldMkLst>
          <pc:docMk/>
          <pc:sldMk cId="2503760371" sldId="288"/>
        </pc:sldMkLst>
      </pc:sldChg>
      <pc:sldChg chg="add del">
        <pc:chgData name="Tran Khang" userId="7b7a93edd315eb23" providerId="LiveId" clId="{B78A085C-0EB0-462E-9D90-0C28CF2CE15C}" dt="2025-12-10T05:01:18.195" v="1" actId="47"/>
        <pc:sldMkLst>
          <pc:docMk/>
          <pc:sldMk cId="2779909413" sldId="289"/>
        </pc:sldMkLst>
      </pc:sldChg>
      <pc:sldChg chg="modSp mod">
        <pc:chgData name="Tran Khang" userId="7b7a93edd315eb23" providerId="LiveId" clId="{B78A085C-0EB0-462E-9D90-0C28CF2CE15C}" dt="2025-12-10T05:01:38.153" v="2" actId="14100"/>
        <pc:sldMkLst>
          <pc:docMk/>
          <pc:sldMk cId="976792043" sldId="290"/>
        </pc:sldMkLst>
        <pc:spChg chg="mod">
          <ac:chgData name="Tran Khang" userId="7b7a93edd315eb23" providerId="LiveId" clId="{B78A085C-0EB0-462E-9D90-0C28CF2CE15C}" dt="2025-12-10T05:01:38.153" v="2" actId="14100"/>
          <ac:spMkLst>
            <pc:docMk/>
            <pc:sldMk cId="976792043" sldId="290"/>
            <ac:spMk id="9" creationId="{CF898C3D-D09D-49DE-955D-D424E03A48D4}"/>
          </ac:spMkLst>
        </pc:spChg>
      </pc:sldChg>
      <pc:sldChg chg="add del">
        <pc:chgData name="Tran Khang" userId="7b7a93edd315eb23" providerId="LiveId" clId="{B78A085C-0EB0-462E-9D90-0C28CF2CE15C}" dt="2025-12-10T05:01:18.195" v="1" actId="47"/>
        <pc:sldMkLst>
          <pc:docMk/>
          <pc:sldMk cId="3235905048" sldId="295"/>
        </pc:sldMkLst>
      </pc:sldChg>
      <pc:sldChg chg="add del">
        <pc:chgData name="Tran Khang" userId="7b7a93edd315eb23" providerId="LiveId" clId="{B78A085C-0EB0-462E-9D90-0C28CF2CE15C}" dt="2025-12-10T05:01:18.195" v="1" actId="47"/>
        <pc:sldMkLst>
          <pc:docMk/>
          <pc:sldMk cId="834272153" sldId="298"/>
        </pc:sldMkLst>
      </pc:sldChg>
    </pc:docChg>
  </pc:docChgLst>
</pc:chgInfo>
</file>

<file path=ppt/media/hdphoto1.wdp>
</file>

<file path=ppt/media/image1.jp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jpg>
</file>

<file path=ppt/media/image2.png>
</file>

<file path=ppt/media/image20.png>
</file>

<file path=ppt/media/image3.png>
</file>

<file path=ppt/media/image4.png>
</file>

<file path=ppt/media/image5.png>
</file>

<file path=ppt/media/image6.png>
</file>

<file path=ppt/media/image7.jp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08623-2300-4D34-89AA-1D9F1D75576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89DCA95-9479-4E3E-8300-492F17CA49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882D6B3-5AE9-4440-91DB-031B7E0E1A8E}"/>
              </a:ext>
            </a:extLst>
          </p:cNvPr>
          <p:cNvSpPr>
            <a:spLocks noGrp="1"/>
          </p:cNvSpPr>
          <p:nvPr>
            <p:ph type="dt" sz="half" idx="10"/>
          </p:nvPr>
        </p:nvSpPr>
        <p:spPr/>
        <p:txBody>
          <a:bodyPr/>
          <a:lstStyle/>
          <a:p>
            <a:fld id="{E48CF732-92FC-4B03-8923-59B378070A7F}" type="datetimeFigureOut">
              <a:rPr lang="en-US" smtClean="0"/>
              <a:t>12/17/2025</a:t>
            </a:fld>
            <a:endParaRPr lang="en-US"/>
          </a:p>
        </p:txBody>
      </p:sp>
      <p:sp>
        <p:nvSpPr>
          <p:cNvPr id="5" name="Footer Placeholder 4">
            <a:extLst>
              <a:ext uri="{FF2B5EF4-FFF2-40B4-BE49-F238E27FC236}">
                <a16:creationId xmlns:a16="http://schemas.microsoft.com/office/drawing/2014/main" id="{2520E2D8-EA17-459B-8759-3BA4F51A63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235A06-71D8-4344-AD38-C10933927472}"/>
              </a:ext>
            </a:extLst>
          </p:cNvPr>
          <p:cNvSpPr>
            <a:spLocks noGrp="1"/>
          </p:cNvSpPr>
          <p:nvPr>
            <p:ph type="sldNum" sz="quarter" idx="12"/>
          </p:nvPr>
        </p:nvSpPr>
        <p:spPr/>
        <p:txBody>
          <a:bodyPr/>
          <a:lstStyle/>
          <a:p>
            <a:fld id="{128B48C4-0E33-4EF5-B1BA-A267D91A75A0}" type="slidenum">
              <a:rPr lang="en-US" smtClean="0"/>
              <a:t>‹#›</a:t>
            </a:fld>
            <a:endParaRPr lang="en-US"/>
          </a:p>
        </p:txBody>
      </p:sp>
    </p:spTree>
    <p:extLst>
      <p:ext uri="{BB962C8B-B14F-4D97-AF65-F5344CB8AC3E}">
        <p14:creationId xmlns:p14="http://schemas.microsoft.com/office/powerpoint/2010/main" val="206462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928B8-F746-46D7-B660-611D3EC2326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D964EED-D05C-4D4D-B349-3FEC6985CF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31FE0F-AFF0-48F1-B74D-4BA91FDFB2E3}"/>
              </a:ext>
            </a:extLst>
          </p:cNvPr>
          <p:cNvSpPr>
            <a:spLocks noGrp="1"/>
          </p:cNvSpPr>
          <p:nvPr>
            <p:ph type="dt" sz="half" idx="10"/>
          </p:nvPr>
        </p:nvSpPr>
        <p:spPr/>
        <p:txBody>
          <a:bodyPr/>
          <a:lstStyle/>
          <a:p>
            <a:fld id="{E48CF732-92FC-4B03-8923-59B378070A7F}" type="datetimeFigureOut">
              <a:rPr lang="en-US" smtClean="0"/>
              <a:t>12/17/2025</a:t>
            </a:fld>
            <a:endParaRPr lang="en-US"/>
          </a:p>
        </p:txBody>
      </p:sp>
      <p:sp>
        <p:nvSpPr>
          <p:cNvPr id="5" name="Footer Placeholder 4">
            <a:extLst>
              <a:ext uri="{FF2B5EF4-FFF2-40B4-BE49-F238E27FC236}">
                <a16:creationId xmlns:a16="http://schemas.microsoft.com/office/drawing/2014/main" id="{17A650A1-5E70-4768-91A8-1690C23FA8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E5D38B-649A-4EFE-A54E-0E164C7777ED}"/>
              </a:ext>
            </a:extLst>
          </p:cNvPr>
          <p:cNvSpPr>
            <a:spLocks noGrp="1"/>
          </p:cNvSpPr>
          <p:nvPr>
            <p:ph type="sldNum" sz="quarter" idx="12"/>
          </p:nvPr>
        </p:nvSpPr>
        <p:spPr/>
        <p:txBody>
          <a:bodyPr/>
          <a:lstStyle/>
          <a:p>
            <a:fld id="{128B48C4-0E33-4EF5-B1BA-A267D91A75A0}" type="slidenum">
              <a:rPr lang="en-US" smtClean="0"/>
              <a:t>‹#›</a:t>
            </a:fld>
            <a:endParaRPr lang="en-US"/>
          </a:p>
        </p:txBody>
      </p:sp>
    </p:spTree>
    <p:extLst>
      <p:ext uri="{BB962C8B-B14F-4D97-AF65-F5344CB8AC3E}">
        <p14:creationId xmlns:p14="http://schemas.microsoft.com/office/powerpoint/2010/main" val="3074505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C8FE72-D6E0-4D06-AE9B-773B9A22F34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8C98627-B7EA-4E29-B6A4-84FEB57BA62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85D8D4-BCDE-4881-9DC5-C9145D9A4FA6}"/>
              </a:ext>
            </a:extLst>
          </p:cNvPr>
          <p:cNvSpPr>
            <a:spLocks noGrp="1"/>
          </p:cNvSpPr>
          <p:nvPr>
            <p:ph type="dt" sz="half" idx="10"/>
          </p:nvPr>
        </p:nvSpPr>
        <p:spPr/>
        <p:txBody>
          <a:bodyPr/>
          <a:lstStyle/>
          <a:p>
            <a:fld id="{E48CF732-92FC-4B03-8923-59B378070A7F}" type="datetimeFigureOut">
              <a:rPr lang="en-US" smtClean="0"/>
              <a:t>12/17/2025</a:t>
            </a:fld>
            <a:endParaRPr lang="en-US"/>
          </a:p>
        </p:txBody>
      </p:sp>
      <p:sp>
        <p:nvSpPr>
          <p:cNvPr id="5" name="Footer Placeholder 4">
            <a:extLst>
              <a:ext uri="{FF2B5EF4-FFF2-40B4-BE49-F238E27FC236}">
                <a16:creationId xmlns:a16="http://schemas.microsoft.com/office/drawing/2014/main" id="{FE306521-FF13-49A0-B6F6-20634736D7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5D3FD0-0F75-4159-9D41-AA179F2823F4}"/>
              </a:ext>
            </a:extLst>
          </p:cNvPr>
          <p:cNvSpPr>
            <a:spLocks noGrp="1"/>
          </p:cNvSpPr>
          <p:nvPr>
            <p:ph type="sldNum" sz="quarter" idx="12"/>
          </p:nvPr>
        </p:nvSpPr>
        <p:spPr/>
        <p:txBody>
          <a:bodyPr/>
          <a:lstStyle/>
          <a:p>
            <a:fld id="{128B48C4-0E33-4EF5-B1BA-A267D91A75A0}" type="slidenum">
              <a:rPr lang="en-US" smtClean="0"/>
              <a:t>‹#›</a:t>
            </a:fld>
            <a:endParaRPr lang="en-US"/>
          </a:p>
        </p:txBody>
      </p:sp>
    </p:spTree>
    <p:extLst>
      <p:ext uri="{BB962C8B-B14F-4D97-AF65-F5344CB8AC3E}">
        <p14:creationId xmlns:p14="http://schemas.microsoft.com/office/powerpoint/2010/main" val="29665821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5D22E-6F43-496E-A13F-3E0F7BFADC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754226-BB49-4907-BEDB-EDFC3C8364D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103333-8114-4F9E-B28E-2E2EB71EEB6B}"/>
              </a:ext>
            </a:extLst>
          </p:cNvPr>
          <p:cNvSpPr>
            <a:spLocks noGrp="1"/>
          </p:cNvSpPr>
          <p:nvPr>
            <p:ph type="dt" sz="half" idx="10"/>
          </p:nvPr>
        </p:nvSpPr>
        <p:spPr/>
        <p:txBody>
          <a:bodyPr/>
          <a:lstStyle/>
          <a:p>
            <a:fld id="{E48CF732-92FC-4B03-8923-59B378070A7F}" type="datetimeFigureOut">
              <a:rPr lang="en-US" smtClean="0"/>
              <a:t>12/17/2025</a:t>
            </a:fld>
            <a:endParaRPr lang="en-US"/>
          </a:p>
        </p:txBody>
      </p:sp>
      <p:sp>
        <p:nvSpPr>
          <p:cNvPr id="5" name="Footer Placeholder 4">
            <a:extLst>
              <a:ext uri="{FF2B5EF4-FFF2-40B4-BE49-F238E27FC236}">
                <a16:creationId xmlns:a16="http://schemas.microsoft.com/office/drawing/2014/main" id="{7F8D8F50-B6D1-405D-B9FC-9A4253D657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FC14BB-8432-4E58-A9D2-264A29611056}"/>
              </a:ext>
            </a:extLst>
          </p:cNvPr>
          <p:cNvSpPr>
            <a:spLocks noGrp="1"/>
          </p:cNvSpPr>
          <p:nvPr>
            <p:ph type="sldNum" sz="quarter" idx="12"/>
          </p:nvPr>
        </p:nvSpPr>
        <p:spPr/>
        <p:txBody>
          <a:bodyPr/>
          <a:lstStyle/>
          <a:p>
            <a:fld id="{128B48C4-0E33-4EF5-B1BA-A267D91A75A0}" type="slidenum">
              <a:rPr lang="en-US" smtClean="0"/>
              <a:t>‹#›</a:t>
            </a:fld>
            <a:endParaRPr lang="en-US"/>
          </a:p>
        </p:txBody>
      </p:sp>
    </p:spTree>
    <p:extLst>
      <p:ext uri="{BB962C8B-B14F-4D97-AF65-F5344CB8AC3E}">
        <p14:creationId xmlns:p14="http://schemas.microsoft.com/office/powerpoint/2010/main" val="24957514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8970-514D-43B4-A0B5-2B2A9DFBC2C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316963E-12CC-4B09-AFEC-570842EB4C5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9ADB9E0-47E3-47A1-820E-533E3BD397B2}"/>
              </a:ext>
            </a:extLst>
          </p:cNvPr>
          <p:cNvSpPr>
            <a:spLocks noGrp="1"/>
          </p:cNvSpPr>
          <p:nvPr>
            <p:ph type="dt" sz="half" idx="10"/>
          </p:nvPr>
        </p:nvSpPr>
        <p:spPr/>
        <p:txBody>
          <a:bodyPr/>
          <a:lstStyle/>
          <a:p>
            <a:fld id="{E48CF732-92FC-4B03-8923-59B378070A7F}" type="datetimeFigureOut">
              <a:rPr lang="en-US" smtClean="0"/>
              <a:t>12/17/2025</a:t>
            </a:fld>
            <a:endParaRPr lang="en-US"/>
          </a:p>
        </p:txBody>
      </p:sp>
      <p:sp>
        <p:nvSpPr>
          <p:cNvPr id="5" name="Footer Placeholder 4">
            <a:extLst>
              <a:ext uri="{FF2B5EF4-FFF2-40B4-BE49-F238E27FC236}">
                <a16:creationId xmlns:a16="http://schemas.microsoft.com/office/drawing/2014/main" id="{3494EA86-3E66-4DF2-AC15-DD50F19811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52F558-0D59-4CCC-8D16-45BCC9A88A68}"/>
              </a:ext>
            </a:extLst>
          </p:cNvPr>
          <p:cNvSpPr>
            <a:spLocks noGrp="1"/>
          </p:cNvSpPr>
          <p:nvPr>
            <p:ph type="sldNum" sz="quarter" idx="12"/>
          </p:nvPr>
        </p:nvSpPr>
        <p:spPr/>
        <p:txBody>
          <a:bodyPr/>
          <a:lstStyle/>
          <a:p>
            <a:fld id="{128B48C4-0E33-4EF5-B1BA-A267D91A75A0}" type="slidenum">
              <a:rPr lang="en-US" smtClean="0"/>
              <a:t>‹#›</a:t>
            </a:fld>
            <a:endParaRPr lang="en-US"/>
          </a:p>
        </p:txBody>
      </p:sp>
    </p:spTree>
    <p:extLst>
      <p:ext uri="{BB962C8B-B14F-4D97-AF65-F5344CB8AC3E}">
        <p14:creationId xmlns:p14="http://schemas.microsoft.com/office/powerpoint/2010/main" val="30005368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C7255-4157-4D71-870D-9FD60E8D47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1A08DAE-50E1-4E34-8AF3-914419B9619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72AFD68-11D8-44E7-9238-DB9F9A18383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122B4A-EEC8-4A3A-9629-7E97C3AEDDF9}"/>
              </a:ext>
            </a:extLst>
          </p:cNvPr>
          <p:cNvSpPr>
            <a:spLocks noGrp="1"/>
          </p:cNvSpPr>
          <p:nvPr>
            <p:ph type="dt" sz="half" idx="10"/>
          </p:nvPr>
        </p:nvSpPr>
        <p:spPr/>
        <p:txBody>
          <a:bodyPr/>
          <a:lstStyle/>
          <a:p>
            <a:fld id="{E48CF732-92FC-4B03-8923-59B378070A7F}" type="datetimeFigureOut">
              <a:rPr lang="en-US" smtClean="0"/>
              <a:t>12/17/2025</a:t>
            </a:fld>
            <a:endParaRPr lang="en-US"/>
          </a:p>
        </p:txBody>
      </p:sp>
      <p:sp>
        <p:nvSpPr>
          <p:cNvPr id="6" name="Footer Placeholder 5">
            <a:extLst>
              <a:ext uri="{FF2B5EF4-FFF2-40B4-BE49-F238E27FC236}">
                <a16:creationId xmlns:a16="http://schemas.microsoft.com/office/drawing/2014/main" id="{8F47EBC0-0F30-44C3-A944-E0EA0CCBCA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C160B40-541E-4EC4-A7B4-32D6461313E3}"/>
              </a:ext>
            </a:extLst>
          </p:cNvPr>
          <p:cNvSpPr>
            <a:spLocks noGrp="1"/>
          </p:cNvSpPr>
          <p:nvPr>
            <p:ph type="sldNum" sz="quarter" idx="12"/>
          </p:nvPr>
        </p:nvSpPr>
        <p:spPr/>
        <p:txBody>
          <a:bodyPr/>
          <a:lstStyle/>
          <a:p>
            <a:fld id="{128B48C4-0E33-4EF5-B1BA-A267D91A75A0}" type="slidenum">
              <a:rPr lang="en-US" smtClean="0"/>
              <a:t>‹#›</a:t>
            </a:fld>
            <a:endParaRPr lang="en-US"/>
          </a:p>
        </p:txBody>
      </p:sp>
    </p:spTree>
    <p:extLst>
      <p:ext uri="{BB962C8B-B14F-4D97-AF65-F5344CB8AC3E}">
        <p14:creationId xmlns:p14="http://schemas.microsoft.com/office/powerpoint/2010/main" val="133900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FC377-4AAC-4D03-B96C-4BB45D919D3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F287E23-52B9-453B-A246-2A93200A5E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150518C-2B95-4DA5-A614-A8DB811102F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9A7C672-32FB-4A6A-97B3-20FD2E97CF5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66200E8-CB1A-45F0-8919-4862AB86754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2B4445E-FF87-42F3-A8E7-78DC95FC451B}"/>
              </a:ext>
            </a:extLst>
          </p:cNvPr>
          <p:cNvSpPr>
            <a:spLocks noGrp="1"/>
          </p:cNvSpPr>
          <p:nvPr>
            <p:ph type="dt" sz="half" idx="10"/>
          </p:nvPr>
        </p:nvSpPr>
        <p:spPr/>
        <p:txBody>
          <a:bodyPr/>
          <a:lstStyle/>
          <a:p>
            <a:fld id="{E48CF732-92FC-4B03-8923-59B378070A7F}" type="datetimeFigureOut">
              <a:rPr lang="en-US" smtClean="0"/>
              <a:t>12/17/2025</a:t>
            </a:fld>
            <a:endParaRPr lang="en-US"/>
          </a:p>
        </p:txBody>
      </p:sp>
      <p:sp>
        <p:nvSpPr>
          <p:cNvPr id="8" name="Footer Placeholder 7">
            <a:extLst>
              <a:ext uri="{FF2B5EF4-FFF2-40B4-BE49-F238E27FC236}">
                <a16:creationId xmlns:a16="http://schemas.microsoft.com/office/drawing/2014/main" id="{720F2DEB-BAE1-4C8F-999E-CCEBD69F0D3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BD8D86D-FB33-4A2D-9E2C-D08C3D4BDAFE}"/>
              </a:ext>
            </a:extLst>
          </p:cNvPr>
          <p:cNvSpPr>
            <a:spLocks noGrp="1"/>
          </p:cNvSpPr>
          <p:nvPr>
            <p:ph type="sldNum" sz="quarter" idx="12"/>
          </p:nvPr>
        </p:nvSpPr>
        <p:spPr/>
        <p:txBody>
          <a:bodyPr/>
          <a:lstStyle/>
          <a:p>
            <a:fld id="{128B48C4-0E33-4EF5-B1BA-A267D91A75A0}" type="slidenum">
              <a:rPr lang="en-US" smtClean="0"/>
              <a:t>‹#›</a:t>
            </a:fld>
            <a:endParaRPr lang="en-US"/>
          </a:p>
        </p:txBody>
      </p:sp>
    </p:spTree>
    <p:extLst>
      <p:ext uri="{BB962C8B-B14F-4D97-AF65-F5344CB8AC3E}">
        <p14:creationId xmlns:p14="http://schemas.microsoft.com/office/powerpoint/2010/main" val="6866884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74C42-72F4-4E2D-9103-3F2DEA5296E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1317CDC-433D-4B76-A9EF-2D31450FF573}"/>
              </a:ext>
            </a:extLst>
          </p:cNvPr>
          <p:cNvSpPr>
            <a:spLocks noGrp="1"/>
          </p:cNvSpPr>
          <p:nvPr>
            <p:ph type="dt" sz="half" idx="10"/>
          </p:nvPr>
        </p:nvSpPr>
        <p:spPr/>
        <p:txBody>
          <a:bodyPr/>
          <a:lstStyle/>
          <a:p>
            <a:fld id="{E48CF732-92FC-4B03-8923-59B378070A7F}" type="datetimeFigureOut">
              <a:rPr lang="en-US" smtClean="0"/>
              <a:t>12/17/2025</a:t>
            </a:fld>
            <a:endParaRPr lang="en-US"/>
          </a:p>
        </p:txBody>
      </p:sp>
      <p:sp>
        <p:nvSpPr>
          <p:cNvPr id="4" name="Footer Placeholder 3">
            <a:extLst>
              <a:ext uri="{FF2B5EF4-FFF2-40B4-BE49-F238E27FC236}">
                <a16:creationId xmlns:a16="http://schemas.microsoft.com/office/drawing/2014/main" id="{6A1C367E-C6F4-4EDA-8E36-5C6DE2694B1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1B0F3B4-3B09-45DD-9DE0-062878457065}"/>
              </a:ext>
            </a:extLst>
          </p:cNvPr>
          <p:cNvSpPr>
            <a:spLocks noGrp="1"/>
          </p:cNvSpPr>
          <p:nvPr>
            <p:ph type="sldNum" sz="quarter" idx="12"/>
          </p:nvPr>
        </p:nvSpPr>
        <p:spPr/>
        <p:txBody>
          <a:bodyPr/>
          <a:lstStyle/>
          <a:p>
            <a:fld id="{128B48C4-0E33-4EF5-B1BA-A267D91A75A0}" type="slidenum">
              <a:rPr lang="en-US" smtClean="0"/>
              <a:t>‹#›</a:t>
            </a:fld>
            <a:endParaRPr lang="en-US"/>
          </a:p>
        </p:txBody>
      </p:sp>
    </p:spTree>
    <p:extLst>
      <p:ext uri="{BB962C8B-B14F-4D97-AF65-F5344CB8AC3E}">
        <p14:creationId xmlns:p14="http://schemas.microsoft.com/office/powerpoint/2010/main" val="26360342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9D3FE34-9A2A-4F30-B624-CBEC84D4603C}"/>
              </a:ext>
            </a:extLst>
          </p:cNvPr>
          <p:cNvSpPr>
            <a:spLocks noGrp="1"/>
          </p:cNvSpPr>
          <p:nvPr>
            <p:ph type="dt" sz="half" idx="10"/>
          </p:nvPr>
        </p:nvSpPr>
        <p:spPr/>
        <p:txBody>
          <a:bodyPr/>
          <a:lstStyle/>
          <a:p>
            <a:fld id="{E48CF732-92FC-4B03-8923-59B378070A7F}" type="datetimeFigureOut">
              <a:rPr lang="en-US" smtClean="0"/>
              <a:t>12/17/2025</a:t>
            </a:fld>
            <a:endParaRPr lang="en-US"/>
          </a:p>
        </p:txBody>
      </p:sp>
      <p:sp>
        <p:nvSpPr>
          <p:cNvPr id="3" name="Footer Placeholder 2">
            <a:extLst>
              <a:ext uri="{FF2B5EF4-FFF2-40B4-BE49-F238E27FC236}">
                <a16:creationId xmlns:a16="http://schemas.microsoft.com/office/drawing/2014/main" id="{80286C75-2D58-4CA1-A33C-4A2179FB760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9ABCCC3-2B37-48A0-94BC-808A276E5D02}"/>
              </a:ext>
            </a:extLst>
          </p:cNvPr>
          <p:cNvSpPr>
            <a:spLocks noGrp="1"/>
          </p:cNvSpPr>
          <p:nvPr>
            <p:ph type="sldNum" sz="quarter" idx="12"/>
          </p:nvPr>
        </p:nvSpPr>
        <p:spPr/>
        <p:txBody>
          <a:bodyPr/>
          <a:lstStyle/>
          <a:p>
            <a:fld id="{128B48C4-0E33-4EF5-B1BA-A267D91A75A0}" type="slidenum">
              <a:rPr lang="en-US" smtClean="0"/>
              <a:t>‹#›</a:t>
            </a:fld>
            <a:endParaRPr lang="en-US"/>
          </a:p>
        </p:txBody>
      </p:sp>
    </p:spTree>
    <p:extLst>
      <p:ext uri="{BB962C8B-B14F-4D97-AF65-F5344CB8AC3E}">
        <p14:creationId xmlns:p14="http://schemas.microsoft.com/office/powerpoint/2010/main" val="11649910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94E0DF-4378-44D5-B3F2-854A4F27AB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594E125-C856-4BE4-9847-8EC2D5B5A2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B8670AE-0430-42C6-A3F2-EF67BF110E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99106E6-38E8-438E-8C2E-7B98168F6046}"/>
              </a:ext>
            </a:extLst>
          </p:cNvPr>
          <p:cNvSpPr>
            <a:spLocks noGrp="1"/>
          </p:cNvSpPr>
          <p:nvPr>
            <p:ph type="dt" sz="half" idx="10"/>
          </p:nvPr>
        </p:nvSpPr>
        <p:spPr/>
        <p:txBody>
          <a:bodyPr/>
          <a:lstStyle/>
          <a:p>
            <a:fld id="{E48CF732-92FC-4B03-8923-59B378070A7F}" type="datetimeFigureOut">
              <a:rPr lang="en-US" smtClean="0"/>
              <a:t>12/17/2025</a:t>
            </a:fld>
            <a:endParaRPr lang="en-US"/>
          </a:p>
        </p:txBody>
      </p:sp>
      <p:sp>
        <p:nvSpPr>
          <p:cNvPr id="6" name="Footer Placeholder 5">
            <a:extLst>
              <a:ext uri="{FF2B5EF4-FFF2-40B4-BE49-F238E27FC236}">
                <a16:creationId xmlns:a16="http://schemas.microsoft.com/office/drawing/2014/main" id="{63D351A3-4F92-4997-94FF-A1BF60EBDE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84570AE-D991-4825-8E03-A41B2D6B7FF2}"/>
              </a:ext>
            </a:extLst>
          </p:cNvPr>
          <p:cNvSpPr>
            <a:spLocks noGrp="1"/>
          </p:cNvSpPr>
          <p:nvPr>
            <p:ph type="sldNum" sz="quarter" idx="12"/>
          </p:nvPr>
        </p:nvSpPr>
        <p:spPr/>
        <p:txBody>
          <a:bodyPr/>
          <a:lstStyle/>
          <a:p>
            <a:fld id="{128B48C4-0E33-4EF5-B1BA-A267D91A75A0}" type="slidenum">
              <a:rPr lang="en-US" smtClean="0"/>
              <a:t>‹#›</a:t>
            </a:fld>
            <a:endParaRPr lang="en-US"/>
          </a:p>
        </p:txBody>
      </p:sp>
    </p:spTree>
    <p:extLst>
      <p:ext uri="{BB962C8B-B14F-4D97-AF65-F5344CB8AC3E}">
        <p14:creationId xmlns:p14="http://schemas.microsoft.com/office/powerpoint/2010/main" val="38431246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B0E70-6C21-4A9F-BC05-0A788541D49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B0A8061-9F34-4626-B9B4-8A9453877FB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1614334-F58B-403A-A987-9F12FB1AF6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1C09EF4-AAC2-471D-8C3F-5D2E07D35016}"/>
              </a:ext>
            </a:extLst>
          </p:cNvPr>
          <p:cNvSpPr>
            <a:spLocks noGrp="1"/>
          </p:cNvSpPr>
          <p:nvPr>
            <p:ph type="dt" sz="half" idx="10"/>
          </p:nvPr>
        </p:nvSpPr>
        <p:spPr/>
        <p:txBody>
          <a:bodyPr/>
          <a:lstStyle/>
          <a:p>
            <a:fld id="{E48CF732-92FC-4B03-8923-59B378070A7F}" type="datetimeFigureOut">
              <a:rPr lang="en-US" smtClean="0"/>
              <a:t>12/17/2025</a:t>
            </a:fld>
            <a:endParaRPr lang="en-US"/>
          </a:p>
        </p:txBody>
      </p:sp>
      <p:sp>
        <p:nvSpPr>
          <p:cNvPr id="6" name="Footer Placeholder 5">
            <a:extLst>
              <a:ext uri="{FF2B5EF4-FFF2-40B4-BE49-F238E27FC236}">
                <a16:creationId xmlns:a16="http://schemas.microsoft.com/office/drawing/2014/main" id="{1A12072A-FA45-4309-8C48-8D663A5320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E5AFB5-02A0-4C41-85EA-FA661306BFE1}"/>
              </a:ext>
            </a:extLst>
          </p:cNvPr>
          <p:cNvSpPr>
            <a:spLocks noGrp="1"/>
          </p:cNvSpPr>
          <p:nvPr>
            <p:ph type="sldNum" sz="quarter" idx="12"/>
          </p:nvPr>
        </p:nvSpPr>
        <p:spPr/>
        <p:txBody>
          <a:bodyPr/>
          <a:lstStyle/>
          <a:p>
            <a:fld id="{128B48C4-0E33-4EF5-B1BA-A267D91A75A0}" type="slidenum">
              <a:rPr lang="en-US" smtClean="0"/>
              <a:t>‹#›</a:t>
            </a:fld>
            <a:endParaRPr lang="en-US"/>
          </a:p>
        </p:txBody>
      </p:sp>
    </p:spTree>
    <p:extLst>
      <p:ext uri="{BB962C8B-B14F-4D97-AF65-F5344CB8AC3E}">
        <p14:creationId xmlns:p14="http://schemas.microsoft.com/office/powerpoint/2010/main" val="34935101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17000" b="-17000"/>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4A5583-253D-4326-A182-82664DE3A8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A7AC7C6-C9B7-40A4-AD40-AF2C34CC09B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E10227-76D0-4C44-8DB8-60870F0B34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48CF732-92FC-4B03-8923-59B378070A7F}" type="datetimeFigureOut">
              <a:rPr lang="en-US" smtClean="0"/>
              <a:t>12/17/2025</a:t>
            </a:fld>
            <a:endParaRPr lang="en-US"/>
          </a:p>
        </p:txBody>
      </p:sp>
      <p:sp>
        <p:nvSpPr>
          <p:cNvPr id="5" name="Footer Placeholder 4">
            <a:extLst>
              <a:ext uri="{FF2B5EF4-FFF2-40B4-BE49-F238E27FC236}">
                <a16:creationId xmlns:a16="http://schemas.microsoft.com/office/drawing/2014/main" id="{6387211D-5E8D-4C03-8113-303969A6B07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E5336AC-0706-4B6F-B7EE-BC0D6FE8D5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8B48C4-0E33-4EF5-B1BA-A267D91A75A0}" type="slidenum">
              <a:rPr lang="en-US" smtClean="0"/>
              <a:t>‹#›</a:t>
            </a:fld>
            <a:endParaRPr lang="en-US"/>
          </a:p>
        </p:txBody>
      </p:sp>
    </p:spTree>
    <p:extLst>
      <p:ext uri="{BB962C8B-B14F-4D97-AF65-F5344CB8AC3E}">
        <p14:creationId xmlns:p14="http://schemas.microsoft.com/office/powerpoint/2010/main" val="874793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jp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jp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jp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7.jpg"/><Relationship Id="rId1" Type="http://schemas.openxmlformats.org/officeDocument/2006/relationships/slideLayout" Target="../slideLayouts/slideLayout7.xml"/><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lowchart: Terminator 23">
            <a:extLst>
              <a:ext uri="{FF2B5EF4-FFF2-40B4-BE49-F238E27FC236}">
                <a16:creationId xmlns:a16="http://schemas.microsoft.com/office/drawing/2014/main" id="{3AEFEFD8-3BBB-4ECD-B966-FE554A4C2642}"/>
              </a:ext>
            </a:extLst>
          </p:cNvPr>
          <p:cNvSpPr/>
          <p:nvPr/>
        </p:nvSpPr>
        <p:spPr>
          <a:xfrm rot="935100">
            <a:off x="9356470" y="5580734"/>
            <a:ext cx="897163" cy="171786"/>
          </a:xfrm>
          <a:prstGeom prst="flowChartTerminator">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lowchart: Terminator 22">
            <a:extLst>
              <a:ext uri="{FF2B5EF4-FFF2-40B4-BE49-F238E27FC236}">
                <a16:creationId xmlns:a16="http://schemas.microsoft.com/office/drawing/2014/main" id="{D47E7023-130C-440A-8025-5ACAA4B2E1B2}"/>
              </a:ext>
            </a:extLst>
          </p:cNvPr>
          <p:cNvSpPr/>
          <p:nvPr/>
        </p:nvSpPr>
        <p:spPr>
          <a:xfrm rot="935100">
            <a:off x="2144913" y="743623"/>
            <a:ext cx="897163" cy="171786"/>
          </a:xfrm>
          <a:prstGeom prst="flowChartTerminator">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45">
            <a:extLst>
              <a:ext uri="{FF2B5EF4-FFF2-40B4-BE49-F238E27FC236}">
                <a16:creationId xmlns:a16="http://schemas.microsoft.com/office/drawing/2014/main" id="{13646CC9-034D-44BB-9FB7-798B4D88DBF4}"/>
              </a:ext>
            </a:extLst>
          </p:cNvPr>
          <p:cNvCxnSpPr>
            <a:cxnSpLocks/>
          </p:cNvCxnSpPr>
          <p:nvPr/>
        </p:nvCxnSpPr>
        <p:spPr>
          <a:xfrm>
            <a:off x="8006547" y="5343574"/>
            <a:ext cx="2019841" cy="594360"/>
          </a:xfrm>
          <a:prstGeom prst="line">
            <a:avLst/>
          </a:prstGeom>
        </p:spPr>
        <p:style>
          <a:lnRef idx="3">
            <a:schemeClr val="accent1"/>
          </a:lnRef>
          <a:fillRef idx="0">
            <a:schemeClr val="accent1"/>
          </a:fillRef>
          <a:effectRef idx="2">
            <a:schemeClr val="accent1"/>
          </a:effectRef>
          <a:fontRef idx="minor">
            <a:schemeClr val="tx1"/>
          </a:fontRef>
        </p:style>
      </p:cxnSp>
      <p:cxnSp>
        <p:nvCxnSpPr>
          <p:cNvPr id="22" name="Straight Connector 21">
            <a:extLst>
              <a:ext uri="{FF2B5EF4-FFF2-40B4-BE49-F238E27FC236}">
                <a16:creationId xmlns:a16="http://schemas.microsoft.com/office/drawing/2014/main" id="{577BDE61-367A-449B-9854-777CC7EC77AE}"/>
              </a:ext>
            </a:extLst>
          </p:cNvPr>
          <p:cNvCxnSpPr>
            <a:cxnSpLocks/>
          </p:cNvCxnSpPr>
          <p:nvPr/>
        </p:nvCxnSpPr>
        <p:spPr>
          <a:xfrm>
            <a:off x="8284217" y="5175317"/>
            <a:ext cx="1359176" cy="373480"/>
          </a:xfrm>
          <a:prstGeom prst="line">
            <a:avLst/>
          </a:prstGeom>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40AAF58F-F3B0-411D-9ADC-C2E955CA6787}"/>
              </a:ext>
            </a:extLst>
          </p:cNvPr>
          <p:cNvCxnSpPr/>
          <p:nvPr/>
        </p:nvCxnSpPr>
        <p:spPr>
          <a:xfrm>
            <a:off x="2040877" y="1082013"/>
            <a:ext cx="2019841" cy="594360"/>
          </a:xfrm>
          <a:prstGeom prst="line">
            <a:avLst/>
          </a:prstGeom>
        </p:spPr>
        <p:style>
          <a:lnRef idx="3">
            <a:schemeClr val="accent1"/>
          </a:lnRef>
          <a:fillRef idx="0">
            <a:schemeClr val="accent1"/>
          </a:fillRef>
          <a:effectRef idx="2">
            <a:schemeClr val="accent1"/>
          </a:effectRef>
          <a:fontRef idx="minor">
            <a:schemeClr val="tx1"/>
          </a:fontRef>
        </p:style>
      </p:cxnSp>
      <p:cxnSp>
        <p:nvCxnSpPr>
          <p:cNvPr id="20" name="Straight Connector 19">
            <a:extLst>
              <a:ext uri="{FF2B5EF4-FFF2-40B4-BE49-F238E27FC236}">
                <a16:creationId xmlns:a16="http://schemas.microsoft.com/office/drawing/2014/main" id="{EE02D336-D1CC-499E-A011-FA9ABF82A381}"/>
              </a:ext>
            </a:extLst>
          </p:cNvPr>
          <p:cNvCxnSpPr>
            <a:cxnSpLocks/>
          </p:cNvCxnSpPr>
          <p:nvPr/>
        </p:nvCxnSpPr>
        <p:spPr>
          <a:xfrm>
            <a:off x="2578183" y="1536328"/>
            <a:ext cx="1359176" cy="373480"/>
          </a:xfrm>
          <a:prstGeom prst="line">
            <a:avLst/>
          </a:prstGeom>
        </p:spPr>
        <p:style>
          <a:lnRef idx="1">
            <a:schemeClr val="dk1"/>
          </a:lnRef>
          <a:fillRef idx="0">
            <a:schemeClr val="dk1"/>
          </a:fillRef>
          <a:effectRef idx="0">
            <a:schemeClr val="dk1"/>
          </a:effectRef>
          <a:fontRef idx="minor">
            <a:schemeClr val="tx1"/>
          </a:fontRef>
        </p:style>
      </p:cxnSp>
      <p:sp>
        <p:nvSpPr>
          <p:cNvPr id="4" name="!!1">
            <a:extLst>
              <a:ext uri="{FF2B5EF4-FFF2-40B4-BE49-F238E27FC236}">
                <a16:creationId xmlns:a16="http://schemas.microsoft.com/office/drawing/2014/main" id="{65606D6A-A8B9-436F-A89B-57841E9EE300}"/>
              </a:ext>
            </a:extLst>
          </p:cNvPr>
          <p:cNvSpPr/>
          <p:nvPr/>
        </p:nvSpPr>
        <p:spPr>
          <a:xfrm>
            <a:off x="-139582" y="0"/>
            <a:ext cx="12331581" cy="7547205"/>
          </a:xfrm>
          <a:prstGeom prst="rect">
            <a:avLst/>
          </a:prstGeom>
          <a:blipFill>
            <a:blip r:embed="rId2"/>
            <a:stretch>
              <a:fillRect/>
            </a:stretch>
          </a:blip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2">
            <a:extLst>
              <a:ext uri="{FF2B5EF4-FFF2-40B4-BE49-F238E27FC236}">
                <a16:creationId xmlns:a16="http://schemas.microsoft.com/office/drawing/2014/main" id="{E507A9A1-7BF4-470E-968C-083010BAEC4C}"/>
              </a:ext>
            </a:extLst>
          </p:cNvPr>
          <p:cNvSpPr/>
          <p:nvPr/>
        </p:nvSpPr>
        <p:spPr>
          <a:xfrm>
            <a:off x="-139582" y="9218"/>
            <a:ext cx="12331582" cy="7620941"/>
          </a:xfrm>
          <a:prstGeom prst="rect">
            <a:avLst/>
          </a:prstGeom>
          <a:solidFill>
            <a:schemeClr val="dk1">
              <a:alpha val="43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8E5604D5-2662-4863-80D3-60BF3DD225E3}"/>
              </a:ext>
            </a:extLst>
          </p:cNvPr>
          <p:cNvSpPr txBox="1">
            <a:spLocks/>
          </p:cNvSpPr>
          <p:nvPr/>
        </p:nvSpPr>
        <p:spPr>
          <a:xfrm>
            <a:off x="-784698" y="405047"/>
            <a:ext cx="13761396" cy="2123658"/>
          </a:xfrm>
          <a:prstGeom prst="rect">
            <a:avLst/>
          </a:prstGeom>
          <a:noFill/>
        </p:spPr>
        <p:txBody>
          <a:bodyPr wrap="square" rtlCol="0">
            <a:spAutoFit/>
          </a:bodyPr>
          <a:lstStyle/>
          <a:p>
            <a:pPr algn="ctr"/>
            <a:r>
              <a:rPr lang="en-US" sz="6600" b="1">
                <a:solidFill>
                  <a:schemeClr val="bg1">
                    <a:lumMod val="95000"/>
                  </a:schemeClr>
                </a:solidFill>
                <a:latin typeface="SVN-Gotham Ultra" panose="02000000000000000000" pitchFamily="50" charset="0"/>
              </a:rPr>
              <a:t>ASIA TALENT </a:t>
            </a:r>
          </a:p>
          <a:p>
            <a:pPr algn="ctr"/>
            <a:r>
              <a:rPr lang="en-US" sz="6600" b="1">
                <a:solidFill>
                  <a:schemeClr val="bg1">
                    <a:lumMod val="95000"/>
                  </a:schemeClr>
                </a:solidFill>
                <a:latin typeface="SVN-Gotham Ultra" panose="02000000000000000000" pitchFamily="50" charset="0"/>
              </a:rPr>
              <a:t>      ACADEMY</a:t>
            </a:r>
            <a:endParaRPr lang="en-US" sz="6600">
              <a:solidFill>
                <a:schemeClr val="bg1">
                  <a:lumMod val="95000"/>
                </a:schemeClr>
              </a:solidFill>
              <a:latin typeface="SVN-Gotham Ultra" panose="02000000000000000000" pitchFamily="50" charset="0"/>
            </a:endParaRPr>
          </a:p>
        </p:txBody>
      </p:sp>
      <p:sp>
        <p:nvSpPr>
          <p:cNvPr id="14" name="!!1">
            <a:extLst>
              <a:ext uri="{FF2B5EF4-FFF2-40B4-BE49-F238E27FC236}">
                <a16:creationId xmlns:a16="http://schemas.microsoft.com/office/drawing/2014/main" id="{15908EED-DF64-40EE-AD05-79A931A83E43}"/>
              </a:ext>
            </a:extLst>
          </p:cNvPr>
          <p:cNvSpPr/>
          <p:nvPr/>
        </p:nvSpPr>
        <p:spPr>
          <a:xfrm>
            <a:off x="-93054" y="144224"/>
            <a:ext cx="12192000" cy="6906730"/>
          </a:xfrm>
          <a:prstGeom prst="rect">
            <a:avLst/>
          </a:prstGeom>
          <a:blipFill>
            <a:blip r:embed="rId3">
              <a:extLst>
                <a:ext uri="{BEBA8EAE-BF5A-486C-A8C5-ECC9F3942E4B}">
                  <a14:imgProps xmlns:a14="http://schemas.microsoft.com/office/drawing/2010/main">
                    <a14:imgLayer r:embed="rId4">
                      <a14:imgEffect>
                        <a14:backgroundRemoval t="10000" b="97525" l="567" r="90000">
                          <a14:foregroundMark x1="31233" y1="82875" x2="63600" y2="90200"/>
                          <a14:foregroundMark x1="63600" y1="90200" x2="64083" y2="90125"/>
                          <a14:foregroundMark x1="20033" y1="93000" x2="48350" y2="96475"/>
                          <a14:foregroundMark x1="48350" y1="96475" x2="68150" y2="94200"/>
                          <a14:foregroundMark x1="68150" y1="94200" x2="75800" y2="94575"/>
                          <a14:foregroundMark x1="75800" y1="94575" x2="77000" y2="95350"/>
                          <a14:foregroundMark x1="34550" y1="96375" x2="38067" y2="97550"/>
                          <a14:foregroundMark x1="13767" y1="35775" x2="700" y2="47200"/>
                          <a14:foregroundMark x1="700" y1="47200" x2="567" y2="47425"/>
                          <a14:foregroundMark x1="34467" y1="22950" x2="35600" y2="23450"/>
                          <a14:foregroundMark x1="61133" y1="63800" x2="60467" y2="45000"/>
                          <a14:foregroundMark x1="60467" y1="45000" x2="64633" y2="42800"/>
                          <a14:foregroundMark x1="64633" y1="42800" x2="72633" y2="54525"/>
                          <a14:foregroundMark x1="18900" y1="88600" x2="15717" y2="92900"/>
                          <a14:foregroundMark x1="15717" y1="92900" x2="19500" y2="96875"/>
                          <a14:foregroundMark x1="19500" y1="96875" x2="21167" y2="97225"/>
                          <a14:backgroundMark x1="84217" y1="78975" x2="88283" y2="87775"/>
                        </a14:backgroundRemoval>
                      </a14:imgEffect>
                    </a14:imgLayer>
                  </a14:imgProps>
                </a:ext>
              </a:extLst>
            </a:blip>
            <a:stretch>
              <a:fillRect/>
            </a:stretch>
          </a:blip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 name="Frame 2">
            <a:extLst>
              <a:ext uri="{FF2B5EF4-FFF2-40B4-BE49-F238E27FC236}">
                <a16:creationId xmlns:a16="http://schemas.microsoft.com/office/drawing/2014/main" id="{50A52784-D5A7-462C-B7F4-8705F43D7689}"/>
              </a:ext>
            </a:extLst>
          </p:cNvPr>
          <p:cNvSpPr>
            <a:spLocks noGrp="1" noRot="1" noMove="1" noResize="1" noEditPoints="1" noAdjustHandles="1" noChangeArrowheads="1" noChangeShapeType="1"/>
          </p:cNvSpPr>
          <p:nvPr/>
        </p:nvSpPr>
        <p:spPr>
          <a:xfrm>
            <a:off x="1199534" y="408119"/>
            <a:ext cx="9773265" cy="3249482"/>
          </a:xfrm>
          <a:prstGeom prst="frame">
            <a:avLst>
              <a:gd name="adj1" fmla="val 867"/>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3">
            <a:extLst>
              <a:ext uri="{FF2B5EF4-FFF2-40B4-BE49-F238E27FC236}">
                <a16:creationId xmlns:a16="http://schemas.microsoft.com/office/drawing/2014/main" id="{ADC04E8E-12B7-4FDF-A904-F36C235AE465}"/>
              </a:ext>
            </a:extLst>
          </p:cNvPr>
          <p:cNvSpPr>
            <a:spLocks/>
          </p:cNvSpPr>
          <p:nvPr/>
        </p:nvSpPr>
        <p:spPr>
          <a:xfrm>
            <a:off x="2106918" y="9219"/>
            <a:ext cx="7978164" cy="6858000"/>
          </a:xfrm>
          <a:prstGeom prst="rect">
            <a:avLst/>
          </a:pr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4">
            <a:extLst>
              <a:ext uri="{FF2B5EF4-FFF2-40B4-BE49-F238E27FC236}">
                <a16:creationId xmlns:a16="http://schemas.microsoft.com/office/drawing/2014/main" id="{3CDC8D46-C900-4795-8691-E852A4F665D6}"/>
              </a:ext>
            </a:extLst>
          </p:cNvPr>
          <p:cNvSpPr/>
          <p:nvPr/>
        </p:nvSpPr>
        <p:spPr>
          <a:xfrm>
            <a:off x="2314281" y="6146"/>
            <a:ext cx="7563438" cy="6858000"/>
          </a:xfrm>
          <a:prstGeom prst="rect">
            <a:avLst/>
          </a:pr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5">
            <a:extLst>
              <a:ext uri="{FF2B5EF4-FFF2-40B4-BE49-F238E27FC236}">
                <a16:creationId xmlns:a16="http://schemas.microsoft.com/office/drawing/2014/main" id="{C81D2C5A-13DD-4F30-971F-62348C561C29}"/>
              </a:ext>
            </a:extLst>
          </p:cNvPr>
          <p:cNvSpPr/>
          <p:nvPr/>
        </p:nvSpPr>
        <p:spPr>
          <a:xfrm>
            <a:off x="2200277" y="0"/>
            <a:ext cx="7791446" cy="6858000"/>
          </a:xfrm>
          <a:prstGeom prst="rect">
            <a:avLst/>
          </a:pr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6">
            <a:extLst>
              <a:ext uri="{FF2B5EF4-FFF2-40B4-BE49-F238E27FC236}">
                <a16:creationId xmlns:a16="http://schemas.microsoft.com/office/drawing/2014/main" id="{D5ABC112-18DB-4C4B-B478-7BD2E45AF47E}"/>
              </a:ext>
            </a:extLst>
          </p:cNvPr>
          <p:cNvSpPr/>
          <p:nvPr/>
        </p:nvSpPr>
        <p:spPr>
          <a:xfrm>
            <a:off x="2228413" y="6146"/>
            <a:ext cx="7735175" cy="6858000"/>
          </a:xfrm>
          <a:prstGeom prst="rect">
            <a:avLst/>
          </a:pr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7">
            <a:extLst>
              <a:ext uri="{FF2B5EF4-FFF2-40B4-BE49-F238E27FC236}">
                <a16:creationId xmlns:a16="http://schemas.microsoft.com/office/drawing/2014/main" id="{D6F87A50-37CB-45A7-A90C-B5815C1D024F}"/>
              </a:ext>
            </a:extLst>
          </p:cNvPr>
          <p:cNvSpPr>
            <a:spLocks/>
          </p:cNvSpPr>
          <p:nvPr/>
        </p:nvSpPr>
        <p:spPr>
          <a:xfrm>
            <a:off x="2725419" y="6146"/>
            <a:ext cx="6741163" cy="6858000"/>
          </a:xfrm>
          <a:prstGeom prst="rect">
            <a:avLst/>
          </a:pr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C7236A70-FB38-4640-8392-8EA84C748A71}"/>
              </a:ext>
            </a:extLst>
          </p:cNvPr>
          <p:cNvSpPr txBox="1">
            <a:spLocks/>
          </p:cNvSpPr>
          <p:nvPr/>
        </p:nvSpPr>
        <p:spPr>
          <a:xfrm>
            <a:off x="3295615" y="6394328"/>
            <a:ext cx="5461186" cy="307777"/>
          </a:xfrm>
          <a:prstGeom prst="rect">
            <a:avLst/>
          </a:prstGeom>
          <a:noFill/>
        </p:spPr>
        <p:txBody>
          <a:bodyPr wrap="square" rtlCol="0">
            <a:spAutoFit/>
          </a:bodyPr>
          <a:lstStyle/>
          <a:p>
            <a:pPr algn="ctr"/>
            <a:r>
              <a:rPr lang="en-US" sz="1400" b="1" spc="180">
                <a:solidFill>
                  <a:schemeClr val="bg1"/>
                </a:solidFill>
                <a:latin typeface="Montserrat "/>
                <a:cs typeface="iCiel Gotham Medium" pitchFamily="50" charset="0"/>
              </a:rPr>
              <a:t>Mentor Lê </a:t>
            </a:r>
            <a:r>
              <a:rPr lang="en-US" sz="1400" b="1" spc="180" err="1">
                <a:solidFill>
                  <a:schemeClr val="bg1"/>
                </a:solidFill>
                <a:latin typeface="Montserrat "/>
                <a:cs typeface="iCiel Gotham Medium" pitchFamily="50" charset="0"/>
              </a:rPr>
              <a:t>Hồng</a:t>
            </a:r>
            <a:r>
              <a:rPr lang="en-US" sz="1400" b="1" spc="180">
                <a:solidFill>
                  <a:schemeClr val="bg1"/>
                </a:solidFill>
                <a:latin typeface="Montserrat "/>
                <a:cs typeface="iCiel Gotham Medium" pitchFamily="50" charset="0"/>
              </a:rPr>
              <a:t> </a:t>
            </a:r>
            <a:r>
              <a:rPr lang="en-US" sz="1400" b="1" spc="180" err="1">
                <a:solidFill>
                  <a:schemeClr val="bg1"/>
                </a:solidFill>
                <a:latin typeface="Montserrat "/>
                <a:cs typeface="iCiel Gotham Medium" pitchFamily="50" charset="0"/>
              </a:rPr>
              <a:t>Ân</a:t>
            </a:r>
            <a:endParaRPr lang="en-US" sz="1400" b="1" spc="180">
              <a:solidFill>
                <a:schemeClr val="bg1"/>
              </a:solidFill>
              <a:latin typeface="Montserrat "/>
              <a:cs typeface="iCiel Gotham Medium" pitchFamily="50" charset="0"/>
            </a:endParaRPr>
          </a:p>
        </p:txBody>
      </p:sp>
      <p:sp>
        <p:nvSpPr>
          <p:cNvPr id="18" name="TextBox 17">
            <a:extLst>
              <a:ext uri="{FF2B5EF4-FFF2-40B4-BE49-F238E27FC236}">
                <a16:creationId xmlns:a16="http://schemas.microsoft.com/office/drawing/2014/main" id="{D003C49F-2939-49F3-03D1-E2F221848DB2}"/>
              </a:ext>
            </a:extLst>
          </p:cNvPr>
          <p:cNvSpPr txBox="1"/>
          <p:nvPr/>
        </p:nvSpPr>
        <p:spPr>
          <a:xfrm>
            <a:off x="3735876" y="4760451"/>
            <a:ext cx="4580664" cy="646331"/>
          </a:xfrm>
          <a:prstGeom prst="rect">
            <a:avLst/>
          </a:prstGeom>
          <a:noFill/>
        </p:spPr>
        <p:txBody>
          <a:bodyPr wrap="square" rtlCol="0">
            <a:spAutoFit/>
          </a:bodyPr>
          <a:lstStyle/>
          <a:p>
            <a:pPr algn="ctr"/>
            <a:r>
              <a:rPr lang="vi-VN" b="0" i="0">
                <a:solidFill>
                  <a:schemeClr val="bg1"/>
                </a:solidFill>
                <a:effectLst/>
                <a:latin typeface="Montserrat" panose="00000500000000000000" pitchFamily="2" charset="0"/>
              </a:rPr>
              <a:t>Đầu tư cho tri thức – Nhận lại kỹ năng, cơ hội và giá trị dài hạn</a:t>
            </a:r>
            <a:endParaRPr lang="en-US" spc="300">
              <a:solidFill>
                <a:schemeClr val="bg1"/>
              </a:solidFill>
              <a:latin typeface="Montserrat" panose="00000500000000000000" pitchFamily="2" charset="0"/>
              <a:cs typeface="Times New Roman" panose="02020603050405020304" pitchFamily="18" charset="0"/>
            </a:endParaRPr>
          </a:p>
        </p:txBody>
      </p:sp>
      <p:grpSp>
        <p:nvGrpSpPr>
          <p:cNvPr id="30" name="Group 29">
            <a:extLst>
              <a:ext uri="{FF2B5EF4-FFF2-40B4-BE49-F238E27FC236}">
                <a16:creationId xmlns:a16="http://schemas.microsoft.com/office/drawing/2014/main" id="{20CE6574-C2C1-0392-AB6C-89F626FA6806}"/>
              </a:ext>
            </a:extLst>
          </p:cNvPr>
          <p:cNvGrpSpPr/>
          <p:nvPr/>
        </p:nvGrpSpPr>
        <p:grpSpPr>
          <a:xfrm>
            <a:off x="4923436" y="5639262"/>
            <a:ext cx="2159020" cy="707191"/>
            <a:chOff x="4390531" y="5370705"/>
            <a:chExt cx="3297586" cy="1063374"/>
          </a:xfrm>
        </p:grpSpPr>
        <p:pic>
          <p:nvPicPr>
            <p:cNvPr id="12" name="Picture 11" descr="A blue circle with yellow letter a and a letter a&#10;&#10;AI-generated content may be incorrect.">
              <a:extLst>
                <a:ext uri="{FF2B5EF4-FFF2-40B4-BE49-F238E27FC236}">
                  <a16:creationId xmlns:a16="http://schemas.microsoft.com/office/drawing/2014/main" id="{6FAEE3F3-ADD8-507A-F2C5-89AECAB9055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31809" y="5375619"/>
              <a:ext cx="1056308" cy="1056307"/>
            </a:xfrm>
            <a:prstGeom prst="rect">
              <a:avLst/>
            </a:prstGeom>
          </p:spPr>
        </p:pic>
        <p:pic>
          <p:nvPicPr>
            <p:cNvPr id="27" name="Picture 26" descr="A red circle with yellow text&#10;&#10;AI-generated content may be incorrect.">
              <a:extLst>
                <a:ext uri="{FF2B5EF4-FFF2-40B4-BE49-F238E27FC236}">
                  <a16:creationId xmlns:a16="http://schemas.microsoft.com/office/drawing/2014/main" id="{C6C6704F-E307-FD10-2269-FFF8346FEAD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40912" y="5377772"/>
              <a:ext cx="1031087" cy="1056307"/>
            </a:xfrm>
            <a:prstGeom prst="rect">
              <a:avLst/>
            </a:prstGeom>
          </p:spPr>
        </p:pic>
        <p:pic>
          <p:nvPicPr>
            <p:cNvPr id="29" name="Picture 28" descr="A blue circle with white text and a letter&#10;&#10;AI-generated content may be incorrect.">
              <a:extLst>
                <a:ext uri="{FF2B5EF4-FFF2-40B4-BE49-F238E27FC236}">
                  <a16:creationId xmlns:a16="http://schemas.microsoft.com/office/drawing/2014/main" id="{A1460495-0FD4-E61C-5E4A-7C102CB0706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390531" y="5370705"/>
              <a:ext cx="1056308" cy="1056307"/>
            </a:xfrm>
            <a:prstGeom prst="rect">
              <a:avLst/>
            </a:prstGeom>
          </p:spPr>
        </p:pic>
      </p:grpSp>
    </p:spTree>
    <p:extLst>
      <p:ext uri="{BB962C8B-B14F-4D97-AF65-F5344CB8AC3E}">
        <p14:creationId xmlns:p14="http://schemas.microsoft.com/office/powerpoint/2010/main" val="40127006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9" name="!!98">
            <a:extLst>
              <a:ext uri="{FF2B5EF4-FFF2-40B4-BE49-F238E27FC236}">
                <a16:creationId xmlns:a16="http://schemas.microsoft.com/office/drawing/2014/main" id="{CF898C3D-D09D-49DE-955D-D424E03A48D4}"/>
              </a:ext>
            </a:extLst>
          </p:cNvPr>
          <p:cNvSpPr/>
          <p:nvPr/>
        </p:nvSpPr>
        <p:spPr>
          <a:xfrm>
            <a:off x="7161" y="-3585"/>
            <a:ext cx="9418320" cy="6858000"/>
          </a:xfrm>
          <a:prstGeom prst="rect">
            <a:avLst/>
          </a:prstGeom>
          <a:solidFill>
            <a:schemeClr val="dk1">
              <a:alpha val="46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2" name="Mini-iPad-B&amp;W-Mockup.png">
            <a:extLst>
              <a:ext uri="{FF2B5EF4-FFF2-40B4-BE49-F238E27FC236}">
                <a16:creationId xmlns:a16="http://schemas.microsoft.com/office/drawing/2014/main" id="{C290A3BE-3186-4295-9319-77516B53C5DD}"/>
              </a:ext>
            </a:extLst>
          </p:cNvPr>
          <p:cNvPicPr>
            <a:picLocks noChangeAspect="1"/>
          </p:cNvPicPr>
          <p:nvPr/>
        </p:nvPicPr>
        <p:blipFill>
          <a:blip r:embed="rId2"/>
          <a:stretch>
            <a:fillRect/>
          </a:stretch>
        </p:blipFill>
        <p:spPr>
          <a:xfrm rot="5400000">
            <a:off x="8109976" y="-1144662"/>
            <a:ext cx="5660847" cy="9140157"/>
          </a:xfrm>
          <a:prstGeom prst="rect">
            <a:avLst/>
          </a:prstGeom>
          <a:noFill/>
          <a:ln w="12700">
            <a:noFill/>
          </a:ln>
        </p:spPr>
      </p:pic>
      <p:pic>
        <p:nvPicPr>
          <p:cNvPr id="7" name="Picture 6" descr="A group of people standing in a room&#10;&#10;AI-generated content may be incorrect.">
            <a:extLst>
              <a:ext uri="{FF2B5EF4-FFF2-40B4-BE49-F238E27FC236}">
                <a16:creationId xmlns:a16="http://schemas.microsoft.com/office/drawing/2014/main" id="{B336F8BA-4E7D-D8FE-6D67-F9CA708CA7AA}"/>
              </a:ext>
            </a:extLst>
          </p:cNvPr>
          <p:cNvPicPr>
            <a:picLocks noChangeAspect="1"/>
          </p:cNvPicPr>
          <p:nvPr/>
        </p:nvPicPr>
        <p:blipFill>
          <a:blip r:embed="rId3">
            <a:extLst>
              <a:ext uri="{28A0092B-C50C-407E-A947-70E740481C1C}">
                <a14:useLocalDpi xmlns:a14="http://schemas.microsoft.com/office/drawing/2010/main" val="0"/>
              </a:ext>
            </a:extLst>
          </a:blip>
          <a:srcRect l="16715"/>
          <a:stretch/>
        </p:blipFill>
        <p:spPr>
          <a:xfrm>
            <a:off x="7282950" y="891044"/>
            <a:ext cx="5628640" cy="5068741"/>
          </a:xfrm>
          <a:prstGeom prst="rect">
            <a:avLst/>
          </a:prstGeom>
        </p:spPr>
      </p:pic>
      <p:sp>
        <p:nvSpPr>
          <p:cNvPr id="8" name="!!22">
            <a:extLst>
              <a:ext uri="{FF2B5EF4-FFF2-40B4-BE49-F238E27FC236}">
                <a16:creationId xmlns:a16="http://schemas.microsoft.com/office/drawing/2014/main" id="{242A5243-7F7D-53AB-EB50-4F55373FE6A6}"/>
              </a:ext>
            </a:extLst>
          </p:cNvPr>
          <p:cNvSpPr/>
          <p:nvPr/>
        </p:nvSpPr>
        <p:spPr>
          <a:xfrm>
            <a:off x="7282950" y="898215"/>
            <a:ext cx="5641799" cy="5068741"/>
          </a:xfrm>
          <a:prstGeom prst="rect">
            <a:avLst/>
          </a:prstGeom>
          <a:solidFill>
            <a:schemeClr val="dk1">
              <a:alpha val="46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8F11F6C3-B4A6-4EC6-995A-935674B4B5F0}"/>
              </a:ext>
            </a:extLst>
          </p:cNvPr>
          <p:cNvSpPr txBox="1"/>
          <p:nvPr/>
        </p:nvSpPr>
        <p:spPr>
          <a:xfrm>
            <a:off x="285324" y="2022105"/>
            <a:ext cx="5966920" cy="2554545"/>
          </a:xfrm>
          <a:prstGeom prst="rect">
            <a:avLst/>
          </a:prstGeom>
          <a:noFill/>
        </p:spPr>
        <p:txBody>
          <a:bodyPr wrap="square" rtlCol="0">
            <a:spAutoFit/>
          </a:bodyPr>
          <a:lstStyle/>
          <a:p>
            <a:r>
              <a:rPr lang="en-US" sz="4000" b="0" i="0">
                <a:solidFill>
                  <a:schemeClr val="bg1"/>
                </a:solidFill>
                <a:effectLst/>
                <a:latin typeface="SegoeuiPc"/>
              </a:rPr>
              <a:t>TẠI SAO NÊN THAM GIA COMBO ĐÀO TẠO CỦA </a:t>
            </a:r>
            <a:r>
              <a:rPr lang="en-US" sz="4000" b="1" i="0">
                <a:solidFill>
                  <a:schemeClr val="bg1"/>
                </a:solidFill>
                <a:effectLst/>
                <a:latin typeface="SegoeuiPc"/>
              </a:rPr>
              <a:t>HỌC VIỆN TÀI NĂNG Á CHÂU?</a:t>
            </a:r>
            <a:endParaRPr lang="en-US" sz="4000" b="1">
              <a:solidFill>
                <a:schemeClr val="bg1"/>
              </a:solidFill>
              <a:latin typeface="Bebas Neue"/>
            </a:endParaRPr>
          </a:p>
        </p:txBody>
      </p:sp>
      <p:grpSp>
        <p:nvGrpSpPr>
          <p:cNvPr id="10" name="Group 9">
            <a:extLst>
              <a:ext uri="{FF2B5EF4-FFF2-40B4-BE49-F238E27FC236}">
                <a16:creationId xmlns:a16="http://schemas.microsoft.com/office/drawing/2014/main" id="{C822768F-0CFD-29CD-E25B-273524321934}"/>
              </a:ext>
            </a:extLst>
          </p:cNvPr>
          <p:cNvGrpSpPr/>
          <p:nvPr/>
        </p:nvGrpSpPr>
        <p:grpSpPr>
          <a:xfrm>
            <a:off x="285324" y="537447"/>
            <a:ext cx="2159020" cy="707191"/>
            <a:chOff x="4390531" y="5370705"/>
            <a:chExt cx="3297586" cy="1063374"/>
          </a:xfrm>
        </p:grpSpPr>
        <p:pic>
          <p:nvPicPr>
            <p:cNvPr id="11" name="Picture 10" descr="A blue circle with yellow letter a and a letter a&#10;&#10;AI-generated content may be incorrect.">
              <a:extLst>
                <a:ext uri="{FF2B5EF4-FFF2-40B4-BE49-F238E27FC236}">
                  <a16:creationId xmlns:a16="http://schemas.microsoft.com/office/drawing/2014/main" id="{628C62F1-65AF-909C-39D3-B3C3B36DF95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31809" y="5375619"/>
              <a:ext cx="1056308" cy="1056307"/>
            </a:xfrm>
            <a:prstGeom prst="rect">
              <a:avLst/>
            </a:prstGeom>
          </p:spPr>
        </p:pic>
        <p:pic>
          <p:nvPicPr>
            <p:cNvPr id="12" name="Picture 11" descr="A red circle with yellow text&#10;&#10;AI-generated content may be incorrect.">
              <a:extLst>
                <a:ext uri="{FF2B5EF4-FFF2-40B4-BE49-F238E27FC236}">
                  <a16:creationId xmlns:a16="http://schemas.microsoft.com/office/drawing/2014/main" id="{8D15A012-AD81-30A1-312A-6BF7C41CF20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40912" y="5377772"/>
              <a:ext cx="1031087" cy="1056307"/>
            </a:xfrm>
            <a:prstGeom prst="rect">
              <a:avLst/>
            </a:prstGeom>
          </p:spPr>
        </p:pic>
        <p:pic>
          <p:nvPicPr>
            <p:cNvPr id="19" name="Picture 18" descr="A blue circle with white text and a letter&#10;&#10;AI-generated content may be incorrect.">
              <a:extLst>
                <a:ext uri="{FF2B5EF4-FFF2-40B4-BE49-F238E27FC236}">
                  <a16:creationId xmlns:a16="http://schemas.microsoft.com/office/drawing/2014/main" id="{093929DE-31EA-0DA8-26D5-667B64E345D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90531" y="5370705"/>
              <a:ext cx="1056308" cy="1056307"/>
            </a:xfrm>
            <a:prstGeom prst="rect">
              <a:avLst/>
            </a:prstGeom>
          </p:spPr>
        </p:pic>
      </p:grpSp>
    </p:spTree>
    <p:extLst>
      <p:ext uri="{BB962C8B-B14F-4D97-AF65-F5344CB8AC3E}">
        <p14:creationId xmlns:p14="http://schemas.microsoft.com/office/powerpoint/2010/main" val="14414917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22">
            <a:extLst>
              <a:ext uri="{FF2B5EF4-FFF2-40B4-BE49-F238E27FC236}">
                <a16:creationId xmlns:a16="http://schemas.microsoft.com/office/drawing/2014/main" id="{CF898C3D-D09D-49DE-955D-D424E03A48D4}"/>
              </a:ext>
            </a:extLst>
          </p:cNvPr>
          <p:cNvSpPr/>
          <p:nvPr/>
        </p:nvSpPr>
        <p:spPr>
          <a:xfrm>
            <a:off x="4297680" y="-4634"/>
            <a:ext cx="7894320" cy="6858000"/>
          </a:xfrm>
          <a:prstGeom prst="rect">
            <a:avLst/>
          </a:prstGeom>
          <a:solidFill>
            <a:schemeClr val="dk1">
              <a:alpha val="46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2" name="Mini-iPad-B&amp;W-Mockup.png">
            <a:extLst>
              <a:ext uri="{FF2B5EF4-FFF2-40B4-BE49-F238E27FC236}">
                <a16:creationId xmlns:a16="http://schemas.microsoft.com/office/drawing/2014/main" id="{C290A3BE-3186-4295-9319-77516B53C5DD}"/>
              </a:ext>
            </a:extLst>
          </p:cNvPr>
          <p:cNvPicPr>
            <a:picLocks noChangeAspect="1"/>
          </p:cNvPicPr>
          <p:nvPr/>
        </p:nvPicPr>
        <p:blipFill>
          <a:blip r:embed="rId2"/>
          <a:stretch>
            <a:fillRect/>
          </a:stretch>
        </p:blipFill>
        <p:spPr>
          <a:xfrm rot="5400000">
            <a:off x="-207466" y="-252513"/>
            <a:ext cx="4960367" cy="7353758"/>
          </a:xfrm>
          <a:prstGeom prst="rect">
            <a:avLst/>
          </a:prstGeom>
          <a:noFill/>
          <a:ln w="12700">
            <a:noFill/>
          </a:ln>
        </p:spPr>
      </p:pic>
      <p:sp>
        <p:nvSpPr>
          <p:cNvPr id="18" name="TextBox 17">
            <a:extLst>
              <a:ext uri="{FF2B5EF4-FFF2-40B4-BE49-F238E27FC236}">
                <a16:creationId xmlns:a16="http://schemas.microsoft.com/office/drawing/2014/main" id="{1BF35D6F-BE42-432B-BCDA-2256A1B3190D}"/>
              </a:ext>
            </a:extLst>
          </p:cNvPr>
          <p:cNvSpPr txBox="1"/>
          <p:nvPr/>
        </p:nvSpPr>
        <p:spPr>
          <a:xfrm>
            <a:off x="6096000" y="981722"/>
            <a:ext cx="5781040" cy="4655826"/>
          </a:xfrm>
          <a:prstGeom prst="rect">
            <a:avLst/>
          </a:prstGeom>
          <a:noFill/>
        </p:spPr>
        <p:txBody>
          <a:bodyPr wrap="square" rtlCol="0">
            <a:spAutoFit/>
          </a:bodyPr>
          <a:lstStyle/>
          <a:p>
            <a:pPr marL="228600">
              <a:lnSpc>
                <a:spcPct val="150000"/>
              </a:lnSpc>
            </a:pPr>
            <a:r>
              <a:rPr lang="vi-VN" sz="2000" b="0" i="0">
                <a:solidFill>
                  <a:schemeClr val="bg1"/>
                </a:solidFill>
                <a:effectLst/>
                <a:latin typeface="SegoeuiPc"/>
              </a:rPr>
              <a:t>• Học thật – làm thật – có thu nhập thật </a:t>
            </a:r>
            <a:endParaRPr lang="en-US" sz="2000" b="0" i="0">
              <a:solidFill>
                <a:schemeClr val="bg1"/>
              </a:solidFill>
              <a:effectLst/>
              <a:latin typeface="SegoeuiPc"/>
            </a:endParaRPr>
          </a:p>
          <a:p>
            <a:pPr marL="228600">
              <a:lnSpc>
                <a:spcPct val="150000"/>
              </a:lnSpc>
            </a:pPr>
            <a:r>
              <a:rPr lang="vi-VN" sz="2000" b="0" i="0">
                <a:solidFill>
                  <a:schemeClr val="bg1"/>
                </a:solidFill>
                <a:effectLst/>
                <a:latin typeface="SegoeuiPc"/>
              </a:rPr>
              <a:t>• Được dẫn dắt bởi Mentor Lê Hồng Ân </a:t>
            </a:r>
            <a:endParaRPr lang="en-US" sz="2000" b="0" i="0">
              <a:solidFill>
                <a:schemeClr val="bg1"/>
              </a:solidFill>
              <a:effectLst/>
              <a:latin typeface="SegoeuiPc"/>
            </a:endParaRPr>
          </a:p>
          <a:p>
            <a:pPr marL="228600">
              <a:lnSpc>
                <a:spcPct val="150000"/>
              </a:lnSpc>
            </a:pPr>
            <a:r>
              <a:rPr lang="vi-VN" sz="2000" b="0" i="0">
                <a:solidFill>
                  <a:schemeClr val="bg1"/>
                </a:solidFill>
                <a:effectLst/>
                <a:latin typeface="SegoeuiPc"/>
              </a:rPr>
              <a:t>• Môi trường truyền thông – đào tạo – sự kiện – thương mại điện tử đồng bộ </a:t>
            </a:r>
            <a:endParaRPr lang="en-US" sz="2000" b="0" i="0">
              <a:solidFill>
                <a:schemeClr val="bg1"/>
              </a:solidFill>
              <a:effectLst/>
              <a:latin typeface="SegoeuiPc"/>
            </a:endParaRPr>
          </a:p>
          <a:p>
            <a:pPr marL="228600">
              <a:lnSpc>
                <a:spcPct val="150000"/>
              </a:lnSpc>
            </a:pPr>
            <a:r>
              <a:rPr lang="vi-VN" sz="2000" b="0" i="0">
                <a:solidFill>
                  <a:schemeClr val="bg1"/>
                </a:solidFill>
                <a:effectLst/>
                <a:latin typeface="SegoeuiPc"/>
              </a:rPr>
              <a:t>• Hệ sinh thái Trà Chiều Thương Gia &amp; Asia Business Insider bảo trợ </a:t>
            </a:r>
            <a:endParaRPr lang="en-US" sz="2000" b="0" i="0">
              <a:solidFill>
                <a:schemeClr val="bg1"/>
              </a:solidFill>
              <a:effectLst/>
              <a:latin typeface="SegoeuiPc"/>
            </a:endParaRPr>
          </a:p>
          <a:p>
            <a:pPr marL="228600">
              <a:lnSpc>
                <a:spcPct val="150000"/>
              </a:lnSpc>
            </a:pPr>
            <a:r>
              <a:rPr lang="vi-VN" sz="2000" b="0" i="0">
                <a:solidFill>
                  <a:schemeClr val="bg1"/>
                </a:solidFill>
                <a:effectLst/>
                <a:latin typeface="SegoeuiPc"/>
              </a:rPr>
              <a:t>• Cơ hội networking doanh nhân cực lớn </a:t>
            </a:r>
            <a:endParaRPr lang="en-US" sz="2000" b="0" i="0">
              <a:solidFill>
                <a:schemeClr val="bg1"/>
              </a:solidFill>
              <a:effectLst/>
              <a:latin typeface="SegoeuiPc"/>
            </a:endParaRPr>
          </a:p>
          <a:p>
            <a:pPr marL="228600">
              <a:lnSpc>
                <a:spcPct val="150000"/>
              </a:lnSpc>
            </a:pPr>
            <a:r>
              <a:rPr lang="vi-VN" sz="2000" b="0" i="0">
                <a:solidFill>
                  <a:schemeClr val="bg1"/>
                </a:solidFill>
                <a:effectLst/>
                <a:latin typeface="SegoeuiPc"/>
              </a:rPr>
              <a:t>• Gia tăng thương hiệu cá nhân nhanh chóng </a:t>
            </a:r>
            <a:endParaRPr lang="en-US" sz="2000" b="0" i="0">
              <a:solidFill>
                <a:schemeClr val="bg1"/>
              </a:solidFill>
              <a:effectLst/>
              <a:latin typeface="SegoeuiPc"/>
            </a:endParaRPr>
          </a:p>
          <a:p>
            <a:pPr marL="228600">
              <a:lnSpc>
                <a:spcPct val="150000"/>
              </a:lnSpc>
            </a:pPr>
            <a:r>
              <a:rPr lang="vi-VN" sz="2000" b="0" i="0">
                <a:solidFill>
                  <a:schemeClr val="bg1"/>
                </a:solidFill>
                <a:effectLst/>
                <a:latin typeface="SegoeuiPc"/>
              </a:rPr>
              <a:t>• Kiếm thu nhập từ Livestream, video KOC và affiliate marketing</a:t>
            </a:r>
            <a:endParaRPr lang="en-US" sz="1600" b="0" i="0" u="none" strike="noStrike">
              <a:solidFill>
                <a:schemeClr val="bg1"/>
              </a:solidFill>
              <a:effectLst/>
              <a:latin typeface="Montserrat" panose="00000500000000000000" pitchFamily="2" charset="0"/>
            </a:endParaRPr>
          </a:p>
        </p:txBody>
      </p:sp>
      <p:pic>
        <p:nvPicPr>
          <p:cNvPr id="4" name="!!15" descr="A black background with red and blue lines and white text&#10;&#10;AI-generated content may be incorrect.">
            <a:extLst>
              <a:ext uri="{FF2B5EF4-FFF2-40B4-BE49-F238E27FC236}">
                <a16:creationId xmlns:a16="http://schemas.microsoft.com/office/drawing/2014/main" id="{C02CABD8-9B08-318D-847D-3E526FAA0431}"/>
              </a:ext>
            </a:extLst>
          </p:cNvPr>
          <p:cNvPicPr>
            <a:picLocks noChangeAspect="1"/>
          </p:cNvPicPr>
          <p:nvPr/>
        </p:nvPicPr>
        <p:blipFill>
          <a:blip r:embed="rId3">
            <a:extLst>
              <a:ext uri="{28A0092B-C50C-407E-A947-70E740481C1C}">
                <a14:useLocalDpi xmlns:a14="http://schemas.microsoft.com/office/drawing/2010/main" val="0"/>
              </a:ext>
            </a:extLst>
          </a:blip>
          <a:srcRect l="8170" t="1990" r="660"/>
          <a:stretch/>
        </p:blipFill>
        <p:spPr>
          <a:xfrm>
            <a:off x="-924560" y="1239520"/>
            <a:ext cx="6136640" cy="4398028"/>
          </a:xfrm>
          <a:prstGeom prst="rect">
            <a:avLst/>
          </a:prstGeom>
        </p:spPr>
      </p:pic>
      <p:grpSp>
        <p:nvGrpSpPr>
          <p:cNvPr id="7" name="Group 6">
            <a:extLst>
              <a:ext uri="{FF2B5EF4-FFF2-40B4-BE49-F238E27FC236}">
                <a16:creationId xmlns:a16="http://schemas.microsoft.com/office/drawing/2014/main" id="{EA3ADCF1-1D1F-E364-B90D-A17B8A171336}"/>
              </a:ext>
            </a:extLst>
          </p:cNvPr>
          <p:cNvGrpSpPr/>
          <p:nvPr/>
        </p:nvGrpSpPr>
        <p:grpSpPr>
          <a:xfrm>
            <a:off x="9953988" y="6030245"/>
            <a:ext cx="2159020" cy="707191"/>
            <a:chOff x="4390531" y="5370705"/>
            <a:chExt cx="3297586" cy="1063374"/>
          </a:xfrm>
        </p:grpSpPr>
        <p:pic>
          <p:nvPicPr>
            <p:cNvPr id="8" name="Picture 7" descr="A blue circle with yellow letter a and a letter a&#10;&#10;AI-generated content may be incorrect.">
              <a:extLst>
                <a:ext uri="{FF2B5EF4-FFF2-40B4-BE49-F238E27FC236}">
                  <a16:creationId xmlns:a16="http://schemas.microsoft.com/office/drawing/2014/main" id="{51E76CDD-BC98-7B61-2913-5E38B1BE41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31809" y="5375619"/>
              <a:ext cx="1056308" cy="1056307"/>
            </a:xfrm>
            <a:prstGeom prst="rect">
              <a:avLst/>
            </a:prstGeom>
          </p:spPr>
        </p:pic>
        <p:pic>
          <p:nvPicPr>
            <p:cNvPr id="10" name="Picture 9" descr="A red circle with yellow text&#10;&#10;AI-generated content may be incorrect.">
              <a:extLst>
                <a:ext uri="{FF2B5EF4-FFF2-40B4-BE49-F238E27FC236}">
                  <a16:creationId xmlns:a16="http://schemas.microsoft.com/office/drawing/2014/main" id="{CED211E9-C4C5-8507-2F6F-BCB1CF950EF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40912" y="5377772"/>
              <a:ext cx="1031087" cy="1056307"/>
            </a:xfrm>
            <a:prstGeom prst="rect">
              <a:avLst/>
            </a:prstGeom>
          </p:spPr>
        </p:pic>
        <p:pic>
          <p:nvPicPr>
            <p:cNvPr id="11" name="Picture 10" descr="A blue circle with white text and a letter&#10;&#10;AI-generated content may be incorrect.">
              <a:extLst>
                <a:ext uri="{FF2B5EF4-FFF2-40B4-BE49-F238E27FC236}">
                  <a16:creationId xmlns:a16="http://schemas.microsoft.com/office/drawing/2014/main" id="{EC762EE8-7E80-228B-0AEF-BDB16E912B7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90531" y="5370705"/>
              <a:ext cx="1056308" cy="1056307"/>
            </a:xfrm>
            <a:prstGeom prst="rect">
              <a:avLst/>
            </a:prstGeom>
          </p:spPr>
        </p:pic>
      </p:grpSp>
    </p:spTree>
    <p:extLst>
      <p:ext uri="{BB962C8B-B14F-4D97-AF65-F5344CB8AC3E}">
        <p14:creationId xmlns:p14="http://schemas.microsoft.com/office/powerpoint/2010/main" val="9767920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a:extLst>
              <a:ext uri="{FF2B5EF4-FFF2-40B4-BE49-F238E27FC236}">
                <a16:creationId xmlns:a16="http://schemas.microsoft.com/office/drawing/2014/main" id="{DA2CBDEE-26DE-4309-9F8D-89F308FB2C9C}"/>
              </a:ext>
            </a:extLst>
          </p:cNvPr>
          <p:cNvSpPr/>
          <p:nvPr/>
        </p:nvSpPr>
        <p:spPr>
          <a:xfrm>
            <a:off x="2602773" y="-69301"/>
            <a:ext cx="7195770" cy="6984055"/>
          </a:xfrm>
          <a:prstGeom prst="rect">
            <a:avLst/>
          </a:prstGeom>
          <a:solidFill>
            <a:schemeClr val="bg1"/>
          </a:solidFill>
          <a:ln>
            <a:noFill/>
          </a:ln>
          <a:effectLst>
            <a:outerShdw blurRad="63500" sx="102000" sy="102000" algn="ctr"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2">
            <a:extLst>
              <a:ext uri="{FF2B5EF4-FFF2-40B4-BE49-F238E27FC236}">
                <a16:creationId xmlns:a16="http://schemas.microsoft.com/office/drawing/2014/main" id="{1C59C949-B2D4-4106-9E76-C0C7C5EDA7FD}"/>
              </a:ext>
            </a:extLst>
          </p:cNvPr>
          <p:cNvSpPr/>
          <p:nvPr/>
        </p:nvSpPr>
        <p:spPr>
          <a:xfrm rot="20655251">
            <a:off x="3307767" y="513167"/>
            <a:ext cx="5785782" cy="5819112"/>
          </a:xfrm>
          <a:prstGeom prst="rect">
            <a:avLst/>
          </a:prstGeom>
          <a:solidFill>
            <a:schemeClr val="bg1"/>
          </a:solidFill>
          <a:ln>
            <a:noFill/>
          </a:ln>
          <a:effectLst>
            <a:outerShdw blurRad="63500" sx="102000" sy="102000" algn="ctr"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5" name="!!3">
            <a:extLst>
              <a:ext uri="{FF2B5EF4-FFF2-40B4-BE49-F238E27FC236}">
                <a16:creationId xmlns:a16="http://schemas.microsoft.com/office/drawing/2014/main" id="{7BF7024F-198F-4052-BA5F-81A3AB1B540E}"/>
              </a:ext>
            </a:extLst>
          </p:cNvPr>
          <p:cNvSpPr/>
          <p:nvPr/>
        </p:nvSpPr>
        <p:spPr>
          <a:xfrm rot="19855856">
            <a:off x="3838182" y="1019792"/>
            <a:ext cx="4724949" cy="4805862"/>
          </a:xfrm>
          <a:prstGeom prst="rect">
            <a:avLst/>
          </a:prstGeom>
          <a:solidFill>
            <a:schemeClr val="bg1"/>
          </a:solidFill>
          <a:ln>
            <a:noFill/>
          </a:ln>
          <a:effectLst>
            <a:outerShdw blurRad="63500" sx="102000" sy="102000" algn="ctr"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6" name="!!4">
            <a:extLst>
              <a:ext uri="{FF2B5EF4-FFF2-40B4-BE49-F238E27FC236}">
                <a16:creationId xmlns:a16="http://schemas.microsoft.com/office/drawing/2014/main" id="{33587B02-C594-467A-B28F-93E857340928}"/>
              </a:ext>
            </a:extLst>
          </p:cNvPr>
          <p:cNvSpPr/>
          <p:nvPr/>
        </p:nvSpPr>
        <p:spPr>
          <a:xfrm rot="18943265">
            <a:off x="4240740" y="1515465"/>
            <a:ext cx="3919833" cy="3814514"/>
          </a:xfrm>
          <a:prstGeom prst="rect">
            <a:avLst/>
          </a:prstGeom>
          <a:solidFill>
            <a:schemeClr val="bg1"/>
          </a:solidFill>
          <a:ln>
            <a:noFill/>
          </a:ln>
          <a:effectLst>
            <a:outerShdw blurRad="63500" sx="102000" sy="102000" algn="ctr"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7" name="!!5">
            <a:extLst>
              <a:ext uri="{FF2B5EF4-FFF2-40B4-BE49-F238E27FC236}">
                <a16:creationId xmlns:a16="http://schemas.microsoft.com/office/drawing/2014/main" id="{08BF130D-3EA8-46D4-AB20-CD8962C89B65}"/>
              </a:ext>
            </a:extLst>
          </p:cNvPr>
          <p:cNvSpPr/>
          <p:nvPr/>
        </p:nvSpPr>
        <p:spPr>
          <a:xfrm rot="18082837">
            <a:off x="4629457" y="1837878"/>
            <a:ext cx="3142397" cy="3169686"/>
          </a:xfrm>
          <a:prstGeom prst="rect">
            <a:avLst/>
          </a:prstGeom>
          <a:solidFill>
            <a:schemeClr val="bg1"/>
          </a:solidFill>
          <a:ln>
            <a:noFill/>
          </a:ln>
          <a:effectLst>
            <a:outerShdw blurRad="63500" sx="102000" sy="102000" algn="ctr"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9" name="!!6">
            <a:extLst>
              <a:ext uri="{FF2B5EF4-FFF2-40B4-BE49-F238E27FC236}">
                <a16:creationId xmlns:a16="http://schemas.microsoft.com/office/drawing/2014/main" id="{D39FC4F3-8038-417F-9EBB-A9FE51125126}"/>
              </a:ext>
            </a:extLst>
          </p:cNvPr>
          <p:cNvSpPr/>
          <p:nvPr/>
        </p:nvSpPr>
        <p:spPr>
          <a:xfrm rot="17219189">
            <a:off x="4884414" y="2140951"/>
            <a:ext cx="2632483" cy="2563538"/>
          </a:xfrm>
          <a:prstGeom prst="rect">
            <a:avLst/>
          </a:prstGeom>
          <a:solidFill>
            <a:schemeClr val="bg1"/>
          </a:solidFill>
          <a:ln>
            <a:noFill/>
          </a:ln>
          <a:effectLst>
            <a:outerShdw blurRad="63500" sx="102000" sy="102000" algn="ctr"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14" name="!!7">
            <a:extLst>
              <a:ext uri="{FF2B5EF4-FFF2-40B4-BE49-F238E27FC236}">
                <a16:creationId xmlns:a16="http://schemas.microsoft.com/office/drawing/2014/main" id="{D5A51EFC-6322-4205-8FBE-B2A740C38CC6}"/>
              </a:ext>
            </a:extLst>
          </p:cNvPr>
          <p:cNvSpPr/>
          <p:nvPr/>
        </p:nvSpPr>
        <p:spPr>
          <a:xfrm rot="13418109">
            <a:off x="5291930" y="2790901"/>
            <a:ext cx="1608138" cy="1564818"/>
          </a:xfrm>
          <a:prstGeom prst="rect">
            <a:avLst/>
          </a:prstGeom>
          <a:solidFill>
            <a:schemeClr val="bg1"/>
          </a:solidFill>
          <a:ln>
            <a:noFill/>
          </a:ln>
          <a:effectLst>
            <a:outerShdw blurRad="63500" sx="102000" sy="102000" algn="ctr" rotWithShape="0">
              <a:prstClr val="black">
                <a:alpha val="40000"/>
              </a:prstClr>
            </a:outerShdw>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 </a:t>
            </a:r>
          </a:p>
        </p:txBody>
      </p:sp>
      <p:sp>
        <p:nvSpPr>
          <p:cNvPr id="10" name="Rectangle 9">
            <a:extLst>
              <a:ext uri="{FF2B5EF4-FFF2-40B4-BE49-F238E27FC236}">
                <a16:creationId xmlns:a16="http://schemas.microsoft.com/office/drawing/2014/main" id="{D191306D-D133-479A-B918-99EDBFC562E6}"/>
              </a:ext>
            </a:extLst>
          </p:cNvPr>
          <p:cNvSpPr/>
          <p:nvPr/>
        </p:nvSpPr>
        <p:spPr>
          <a:xfrm>
            <a:off x="-2" y="-6280"/>
            <a:ext cx="12192001" cy="6858000"/>
          </a:xfrm>
          <a:prstGeom prst="rect">
            <a:avLst/>
          </a:prstGeom>
          <a:solidFill>
            <a:schemeClr val="bg1">
              <a:alpha val="7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99">
            <a:extLst>
              <a:ext uri="{FF2B5EF4-FFF2-40B4-BE49-F238E27FC236}">
                <a16:creationId xmlns:a16="http://schemas.microsoft.com/office/drawing/2014/main" id="{B0C7A382-C9FD-438A-BC93-6F0AC06DCC0A}"/>
              </a:ext>
            </a:extLst>
          </p:cNvPr>
          <p:cNvSpPr/>
          <p:nvPr/>
        </p:nvSpPr>
        <p:spPr>
          <a:xfrm>
            <a:off x="4117281" y="2910360"/>
            <a:ext cx="4166744" cy="57072"/>
          </a:xfrm>
          <a:prstGeom prst="flowChartTerminator">
            <a:avLst/>
          </a:prstGeom>
          <a:ln>
            <a:no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6" name="TextBox 15">
            <a:extLst>
              <a:ext uri="{FF2B5EF4-FFF2-40B4-BE49-F238E27FC236}">
                <a16:creationId xmlns:a16="http://schemas.microsoft.com/office/drawing/2014/main" id="{DAF85357-8E0E-4A9F-ACB8-91D77BA5DEE6}"/>
              </a:ext>
            </a:extLst>
          </p:cNvPr>
          <p:cNvSpPr txBox="1"/>
          <p:nvPr/>
        </p:nvSpPr>
        <p:spPr>
          <a:xfrm>
            <a:off x="4148940" y="2510250"/>
            <a:ext cx="4103427" cy="400110"/>
          </a:xfrm>
          <a:prstGeom prst="rect">
            <a:avLst/>
          </a:prstGeom>
          <a:noFill/>
        </p:spPr>
        <p:txBody>
          <a:bodyPr wrap="square" rtlCol="0">
            <a:spAutoFit/>
          </a:bodyPr>
          <a:lstStyle/>
          <a:p>
            <a:pPr algn="ctr"/>
            <a:r>
              <a:rPr lang="en-US" sz="2000" b="1">
                <a:latin typeface="Montserrat extrabold" panose="00000900000000000000" pitchFamily="2" charset="0"/>
              </a:rPr>
              <a:t>HỌC VIỆN TÀI NĂNG Á CHÂU</a:t>
            </a:r>
          </a:p>
        </p:txBody>
      </p:sp>
      <p:cxnSp>
        <p:nvCxnSpPr>
          <p:cNvPr id="23" name="!!45">
            <a:extLst>
              <a:ext uri="{FF2B5EF4-FFF2-40B4-BE49-F238E27FC236}">
                <a16:creationId xmlns:a16="http://schemas.microsoft.com/office/drawing/2014/main" id="{844A39E5-7348-453D-8D07-CDB5967E2226}"/>
              </a:ext>
            </a:extLst>
          </p:cNvPr>
          <p:cNvCxnSpPr/>
          <p:nvPr/>
        </p:nvCxnSpPr>
        <p:spPr>
          <a:xfrm>
            <a:off x="5917644" y="4915240"/>
            <a:ext cx="2019841" cy="594360"/>
          </a:xfrm>
          <a:prstGeom prst="line">
            <a:avLst/>
          </a:prstGeom>
          <a:ln>
            <a:solidFill>
              <a:srgbClr val="00B0F0"/>
            </a:solidFill>
          </a:ln>
        </p:spPr>
        <p:style>
          <a:lnRef idx="3">
            <a:schemeClr val="accent1"/>
          </a:lnRef>
          <a:fillRef idx="0">
            <a:schemeClr val="accent1"/>
          </a:fillRef>
          <a:effectRef idx="2">
            <a:schemeClr val="accent1"/>
          </a:effectRef>
          <a:fontRef idx="minor">
            <a:schemeClr val="tx1"/>
          </a:fontRef>
        </p:style>
      </p:cxnSp>
      <p:cxnSp>
        <p:nvCxnSpPr>
          <p:cNvPr id="24" name="Straight Connector 23">
            <a:extLst>
              <a:ext uri="{FF2B5EF4-FFF2-40B4-BE49-F238E27FC236}">
                <a16:creationId xmlns:a16="http://schemas.microsoft.com/office/drawing/2014/main" id="{D0EE094F-2FE9-44E0-BE49-383F7EF4FC50}"/>
              </a:ext>
            </a:extLst>
          </p:cNvPr>
          <p:cNvCxnSpPr/>
          <p:nvPr/>
        </p:nvCxnSpPr>
        <p:spPr>
          <a:xfrm>
            <a:off x="4436837" y="1574232"/>
            <a:ext cx="2019841" cy="594360"/>
          </a:xfrm>
          <a:prstGeom prst="line">
            <a:avLst/>
          </a:prstGeom>
          <a:ln>
            <a:solidFill>
              <a:srgbClr val="00B0F0"/>
            </a:solidFill>
          </a:ln>
        </p:spPr>
        <p:style>
          <a:lnRef idx="3">
            <a:schemeClr val="accent1"/>
          </a:lnRef>
          <a:fillRef idx="0">
            <a:schemeClr val="accent1"/>
          </a:fillRef>
          <a:effectRef idx="2">
            <a:schemeClr val="accent1"/>
          </a:effectRef>
          <a:fontRef idx="minor">
            <a:schemeClr val="tx1"/>
          </a:fontRef>
        </p:style>
      </p:cxnSp>
      <p:cxnSp>
        <p:nvCxnSpPr>
          <p:cNvPr id="30" name="Straight Connector 29">
            <a:extLst>
              <a:ext uri="{FF2B5EF4-FFF2-40B4-BE49-F238E27FC236}">
                <a16:creationId xmlns:a16="http://schemas.microsoft.com/office/drawing/2014/main" id="{75EBE823-8483-43E6-BDDF-B84258A6EEDD}"/>
              </a:ext>
            </a:extLst>
          </p:cNvPr>
          <p:cNvCxnSpPr>
            <a:cxnSpLocks/>
          </p:cNvCxnSpPr>
          <p:nvPr/>
        </p:nvCxnSpPr>
        <p:spPr>
          <a:xfrm>
            <a:off x="6397280" y="4757458"/>
            <a:ext cx="1359176" cy="373480"/>
          </a:xfrm>
          <a:prstGeom prst="line">
            <a:avLst/>
          </a:prstGeom>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B6997950-4160-43A9-A268-445FAAF35C2F}"/>
              </a:ext>
            </a:extLst>
          </p:cNvPr>
          <p:cNvCxnSpPr>
            <a:cxnSpLocks/>
          </p:cNvCxnSpPr>
          <p:nvPr/>
        </p:nvCxnSpPr>
        <p:spPr>
          <a:xfrm>
            <a:off x="4974143" y="2028547"/>
            <a:ext cx="1359176" cy="373480"/>
          </a:xfrm>
          <a:prstGeom prst="line">
            <a:avLst/>
          </a:prstGeom>
        </p:spPr>
        <p:style>
          <a:lnRef idx="1">
            <a:schemeClr val="dk1"/>
          </a:lnRef>
          <a:fillRef idx="0">
            <a:schemeClr val="dk1"/>
          </a:fillRef>
          <a:effectRef idx="0">
            <a:schemeClr val="dk1"/>
          </a:effectRef>
          <a:fontRef idx="minor">
            <a:schemeClr val="tx1"/>
          </a:fontRef>
        </p:style>
      </p:cxnSp>
      <p:sp>
        <p:nvSpPr>
          <p:cNvPr id="8" name="Flowchart: Terminator 7">
            <a:extLst>
              <a:ext uri="{FF2B5EF4-FFF2-40B4-BE49-F238E27FC236}">
                <a16:creationId xmlns:a16="http://schemas.microsoft.com/office/drawing/2014/main" id="{7C1E2F66-D845-4B29-97C3-AF0CEDAB5348}"/>
              </a:ext>
            </a:extLst>
          </p:cNvPr>
          <p:cNvSpPr/>
          <p:nvPr/>
        </p:nvSpPr>
        <p:spPr>
          <a:xfrm rot="935100">
            <a:off x="4525561" y="1236388"/>
            <a:ext cx="897163" cy="171786"/>
          </a:xfrm>
          <a:prstGeom prst="flowChartTerminator">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Terminator 16">
            <a:extLst>
              <a:ext uri="{FF2B5EF4-FFF2-40B4-BE49-F238E27FC236}">
                <a16:creationId xmlns:a16="http://schemas.microsoft.com/office/drawing/2014/main" id="{FC6F01CF-A8FD-4B1C-82D5-3EFA1D5EFE39}"/>
              </a:ext>
            </a:extLst>
          </p:cNvPr>
          <p:cNvSpPr/>
          <p:nvPr/>
        </p:nvSpPr>
        <p:spPr>
          <a:xfrm rot="935100">
            <a:off x="6769273" y="5515415"/>
            <a:ext cx="897163" cy="171786"/>
          </a:xfrm>
          <a:prstGeom prst="flowChartTerminator">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58827F7-A61B-9349-AAD7-5FD64071D3EB}"/>
              </a:ext>
            </a:extLst>
          </p:cNvPr>
          <p:cNvSpPr txBox="1"/>
          <p:nvPr/>
        </p:nvSpPr>
        <p:spPr>
          <a:xfrm>
            <a:off x="3954287" y="3147726"/>
            <a:ext cx="4492731" cy="1200329"/>
          </a:xfrm>
          <a:prstGeom prst="rect">
            <a:avLst/>
          </a:prstGeom>
          <a:noFill/>
        </p:spPr>
        <p:txBody>
          <a:bodyPr wrap="square" rtlCol="0">
            <a:spAutoFit/>
          </a:bodyPr>
          <a:lstStyle/>
          <a:p>
            <a:pPr algn="just"/>
            <a:r>
              <a:rPr lang="en-US" sz="1200" b="0" i="0">
                <a:solidFill>
                  <a:srgbClr val="081B3A"/>
                </a:solidFill>
                <a:effectLst/>
                <a:latin typeface="Montserrat" panose="00000500000000000000" pitchFamily="2" charset="0"/>
              </a:rPr>
              <a:t>Chính </a:t>
            </a:r>
            <a:r>
              <a:rPr lang="vi-VN" sz="1200" b="0" i="0">
                <a:solidFill>
                  <a:srgbClr val="081B3A"/>
                </a:solidFill>
                <a:effectLst/>
                <a:latin typeface="Montserrat" panose="00000500000000000000" pitchFamily="2" charset="0"/>
              </a:rPr>
              <a:t>thức ra mắt các gói combo đào tạo toàn diện, giúp học viên phát triển năng lực cá nhân – nâng tầm thương hiệu – mở rộng kết nối – và gia tăng thu nhập bền vững. Mỗi gói được thiết kế dành riêng cho những cá nhân muốn trở thành KOC toàn năng, chiến binh Livestream, và nhà sáng tạo nội dung chuyên nghiệp.</a:t>
            </a:r>
            <a:endParaRPr lang="en-US" sz="1200" spc="300">
              <a:latin typeface="Montserrat" panose="00000500000000000000" pitchFamily="2" charset="0"/>
              <a:cs typeface="Times New Roman" panose="02020603050405020304" pitchFamily="18" charset="0"/>
            </a:endParaRPr>
          </a:p>
        </p:txBody>
      </p:sp>
    </p:spTree>
    <p:extLst>
      <p:ext uri="{BB962C8B-B14F-4D97-AF65-F5344CB8AC3E}">
        <p14:creationId xmlns:p14="http://schemas.microsoft.com/office/powerpoint/2010/main" val="22651867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xit" presetSubtype="4" fill="hold" nodeType="withEffect">
                                  <p:stCondLst>
                                    <p:cond delay="0"/>
                                  </p:stCondLst>
                                  <p:childTnLst>
                                    <p:animEffect transition="out" filter="wipe(down)">
                                      <p:cBhvr>
                                        <p:cTn id="6" dur="500"/>
                                        <p:tgtEl>
                                          <p:spTgt spid="30"/>
                                        </p:tgtEl>
                                      </p:cBhvr>
                                    </p:animEffect>
                                    <p:set>
                                      <p:cBhvr>
                                        <p:cTn id="7" dur="1" fill="hold">
                                          <p:stCondLst>
                                            <p:cond delay="499"/>
                                          </p:stCondLst>
                                        </p:cTn>
                                        <p:tgtEl>
                                          <p:spTgt spid="30"/>
                                        </p:tgtEl>
                                        <p:attrNameLst>
                                          <p:attrName>style.visibility</p:attrName>
                                        </p:attrNameLst>
                                      </p:cBhvr>
                                      <p:to>
                                        <p:strVal val="hidden"/>
                                      </p:to>
                                    </p:set>
                                  </p:childTnLst>
                                </p:cTn>
                              </p:par>
                              <p:par>
                                <p:cTn id="8" presetID="22" presetClass="exit" presetSubtype="4" fill="hold" nodeType="withEffect">
                                  <p:stCondLst>
                                    <p:cond delay="0"/>
                                  </p:stCondLst>
                                  <p:childTnLst>
                                    <p:animEffect transition="out" filter="wipe(down)">
                                      <p:cBhvr>
                                        <p:cTn id="9" dur="500"/>
                                        <p:tgtEl>
                                          <p:spTgt spid="23"/>
                                        </p:tgtEl>
                                      </p:cBhvr>
                                    </p:animEffect>
                                    <p:set>
                                      <p:cBhvr>
                                        <p:cTn id="10" dur="1" fill="hold">
                                          <p:stCondLst>
                                            <p:cond delay="499"/>
                                          </p:stCondLst>
                                        </p:cTn>
                                        <p:tgtEl>
                                          <p:spTgt spid="23"/>
                                        </p:tgtEl>
                                        <p:attrNameLst>
                                          <p:attrName>style.visibility</p:attrName>
                                        </p:attrNameLst>
                                      </p:cBhvr>
                                      <p:to>
                                        <p:strVal val="hidden"/>
                                      </p:to>
                                    </p:set>
                                  </p:childTnLst>
                                </p:cTn>
                              </p:par>
                              <p:par>
                                <p:cTn id="11" presetID="22" presetClass="exit" presetSubtype="4" fill="hold" grpId="0" nodeType="withEffect">
                                  <p:stCondLst>
                                    <p:cond delay="0"/>
                                  </p:stCondLst>
                                  <p:childTnLst>
                                    <p:animEffect transition="out" filter="wipe(down)">
                                      <p:cBhvr>
                                        <p:cTn id="12" dur="500"/>
                                        <p:tgtEl>
                                          <p:spTgt spid="17"/>
                                        </p:tgtEl>
                                      </p:cBhvr>
                                    </p:animEffect>
                                    <p:set>
                                      <p:cBhvr>
                                        <p:cTn id="13" dur="1" fill="hold">
                                          <p:stCondLst>
                                            <p:cond delay="499"/>
                                          </p:stCondLst>
                                        </p:cTn>
                                        <p:tgtEl>
                                          <p:spTgt spid="17"/>
                                        </p:tgtEl>
                                        <p:attrNameLst>
                                          <p:attrName>style.visibility</p:attrName>
                                        </p:attrNameLst>
                                      </p:cBhvr>
                                      <p:to>
                                        <p:strVal val="hidden"/>
                                      </p:to>
                                    </p:set>
                                  </p:childTnLst>
                                </p:cTn>
                              </p:par>
                              <p:par>
                                <p:cTn id="14" presetID="42" presetClass="entr" presetSubtype="0" fill="hold" grpId="0" nodeType="withEffect">
                                  <p:stCondLst>
                                    <p:cond delay="100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1000"/>
                                        <p:tgtEl>
                                          <p:spTgt spid="11"/>
                                        </p:tgtEl>
                                      </p:cBhvr>
                                    </p:animEffect>
                                    <p:anim calcmode="lin" valueType="num">
                                      <p:cBhvr>
                                        <p:cTn id="17" dur="1000" fill="hold"/>
                                        <p:tgtEl>
                                          <p:spTgt spid="11"/>
                                        </p:tgtEl>
                                        <p:attrNameLst>
                                          <p:attrName>ppt_x</p:attrName>
                                        </p:attrNameLst>
                                      </p:cBhvr>
                                      <p:tavLst>
                                        <p:tav tm="0">
                                          <p:val>
                                            <p:strVal val="#ppt_x"/>
                                          </p:val>
                                        </p:tav>
                                        <p:tav tm="100000">
                                          <p:val>
                                            <p:strVal val="#ppt_x"/>
                                          </p:val>
                                        </p:tav>
                                      </p:tavLst>
                                    </p:anim>
                                    <p:anim calcmode="lin" valueType="num">
                                      <p:cBhvr>
                                        <p:cTn id="18"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99">
            <a:extLst>
              <a:ext uri="{FF2B5EF4-FFF2-40B4-BE49-F238E27FC236}">
                <a16:creationId xmlns:a16="http://schemas.microsoft.com/office/drawing/2014/main" id="{6F3DD4FE-1021-420D-909B-5E600DF54784}"/>
              </a:ext>
            </a:extLst>
          </p:cNvPr>
          <p:cNvSpPr/>
          <p:nvPr/>
        </p:nvSpPr>
        <p:spPr>
          <a:xfrm flipH="1">
            <a:off x="3306482" y="867214"/>
            <a:ext cx="5579035" cy="4525701"/>
          </a:xfrm>
          <a:prstGeom prst="flowChartDecision">
            <a:avLst/>
          </a:prstGeom>
          <a:solidFill>
            <a:schemeClr val="accent3">
              <a:alpha val="26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02AD6DA-800E-452E-9BE3-1340686C28F7}"/>
              </a:ext>
            </a:extLst>
          </p:cNvPr>
          <p:cNvSpPr txBox="1"/>
          <p:nvPr/>
        </p:nvSpPr>
        <p:spPr>
          <a:xfrm>
            <a:off x="2331046" y="2577345"/>
            <a:ext cx="7529909" cy="769441"/>
          </a:xfrm>
          <a:prstGeom prst="rect">
            <a:avLst/>
          </a:prstGeom>
          <a:noFill/>
        </p:spPr>
        <p:txBody>
          <a:bodyPr wrap="square" rtlCol="0" anchor="ctr">
            <a:spAutoFit/>
          </a:bodyPr>
          <a:lstStyle/>
          <a:p>
            <a:pPr algn="ctr"/>
            <a:r>
              <a:rPr lang="en-US" sz="4400" b="1">
                <a:effectLst>
                  <a:outerShdw blurRad="60007" dist="310007" dir="7680000" sy="30000" kx="1300200" algn="ctr" rotWithShape="0">
                    <a:prstClr val="black">
                      <a:alpha val="32000"/>
                    </a:prstClr>
                  </a:outerShdw>
                </a:effectLst>
                <a:latin typeface="Montserrat" panose="00000500000000000000" pitchFamily="2" charset="0"/>
              </a:rPr>
              <a:t>COMBO ĐÀO TẠO</a:t>
            </a:r>
            <a:endParaRPr lang="en-US" sz="4400" b="1">
              <a:latin typeface="Montserrat" panose="00000500000000000000" pitchFamily="2" charset="0"/>
            </a:endParaRPr>
          </a:p>
        </p:txBody>
      </p:sp>
      <p:sp>
        <p:nvSpPr>
          <p:cNvPr id="4" name="TextBox 3">
            <a:extLst>
              <a:ext uri="{FF2B5EF4-FFF2-40B4-BE49-F238E27FC236}">
                <a16:creationId xmlns:a16="http://schemas.microsoft.com/office/drawing/2014/main" id="{1F466BB6-9809-4AA8-A1B9-71568DCF620F}"/>
              </a:ext>
            </a:extLst>
          </p:cNvPr>
          <p:cNvSpPr txBox="1"/>
          <p:nvPr/>
        </p:nvSpPr>
        <p:spPr>
          <a:xfrm>
            <a:off x="2714437" y="3522655"/>
            <a:ext cx="6763126" cy="369332"/>
          </a:xfrm>
          <a:prstGeom prst="rect">
            <a:avLst/>
          </a:prstGeom>
          <a:noFill/>
        </p:spPr>
        <p:txBody>
          <a:bodyPr wrap="square" rtlCol="0">
            <a:spAutoFit/>
          </a:bodyPr>
          <a:lstStyle/>
          <a:p>
            <a:pPr algn="ctr"/>
            <a:r>
              <a:rPr lang="en-US" b="1">
                <a:solidFill>
                  <a:schemeClr val="bg2">
                    <a:lumMod val="50000"/>
                  </a:schemeClr>
                </a:solidFill>
                <a:latin typeface="Montserrat" panose="00000500000000000000" pitchFamily="2" charset="0"/>
              </a:rPr>
              <a:t>HỌC VIỆN TÀI NĂNG Á CHÂU</a:t>
            </a:r>
            <a:endParaRPr lang="en-US" b="1"/>
          </a:p>
        </p:txBody>
      </p:sp>
      <p:sp>
        <p:nvSpPr>
          <p:cNvPr id="5" name="!!98">
            <a:extLst>
              <a:ext uri="{FF2B5EF4-FFF2-40B4-BE49-F238E27FC236}">
                <a16:creationId xmlns:a16="http://schemas.microsoft.com/office/drawing/2014/main" id="{B0DE7DDC-C5DF-4801-8087-193BC37DBB61}"/>
              </a:ext>
            </a:extLst>
          </p:cNvPr>
          <p:cNvSpPr/>
          <p:nvPr/>
        </p:nvSpPr>
        <p:spPr>
          <a:xfrm>
            <a:off x="2267384" y="579672"/>
            <a:ext cx="7657232" cy="5411114"/>
          </a:xfrm>
          <a:prstGeom prst="flowChartDecision">
            <a:avLst/>
          </a:prstGeom>
          <a:solidFill>
            <a:schemeClr val="accent3">
              <a:alpha val="26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48545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Parallelogram 32">
            <a:extLst>
              <a:ext uri="{FF2B5EF4-FFF2-40B4-BE49-F238E27FC236}">
                <a16:creationId xmlns:a16="http://schemas.microsoft.com/office/drawing/2014/main" id="{1B539DDA-3B82-162A-6FFE-AB334203B675}"/>
              </a:ext>
            </a:extLst>
          </p:cNvPr>
          <p:cNvSpPr/>
          <p:nvPr/>
        </p:nvSpPr>
        <p:spPr>
          <a:xfrm>
            <a:off x="3016030" y="8721"/>
            <a:ext cx="6712875" cy="6858000"/>
          </a:xfrm>
          <a:prstGeom prst="parallelogram">
            <a:avLst>
              <a:gd name="adj" fmla="val 23273"/>
            </a:avLst>
          </a:prstGeom>
          <a:blipFill>
            <a:blip r:embed="rId2"/>
            <a:stretch>
              <a:fillRect l="-27188" t="72" r="-37033" b="-4758"/>
            </a:stretch>
          </a:blip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98">
            <a:extLst>
              <a:ext uri="{FF2B5EF4-FFF2-40B4-BE49-F238E27FC236}">
                <a16:creationId xmlns:a16="http://schemas.microsoft.com/office/drawing/2014/main" id="{D18FFAAB-CD6B-4395-B357-4C4BCF9C8394}"/>
              </a:ext>
            </a:extLst>
          </p:cNvPr>
          <p:cNvSpPr/>
          <p:nvPr/>
        </p:nvSpPr>
        <p:spPr>
          <a:xfrm>
            <a:off x="3016030" y="-8721"/>
            <a:ext cx="6712875" cy="6858000"/>
          </a:xfrm>
          <a:prstGeom prst="parallelogram">
            <a:avLst>
              <a:gd name="adj" fmla="val 23273"/>
            </a:avLst>
          </a:prstGeom>
          <a:solidFill>
            <a:schemeClr val="dk1">
              <a:alpha val="53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59835E1-5DD2-4592-BD6E-D40373623974}"/>
              </a:ext>
            </a:extLst>
          </p:cNvPr>
          <p:cNvSpPr txBox="1"/>
          <p:nvPr/>
        </p:nvSpPr>
        <p:spPr>
          <a:xfrm>
            <a:off x="2463095" y="976916"/>
            <a:ext cx="7965310" cy="923330"/>
          </a:xfrm>
          <a:prstGeom prst="rect">
            <a:avLst/>
          </a:prstGeom>
          <a:noFill/>
        </p:spPr>
        <p:txBody>
          <a:bodyPr wrap="square" rtlCol="0">
            <a:spAutoFit/>
          </a:bodyPr>
          <a:lstStyle/>
          <a:p>
            <a:r>
              <a:rPr lang="en-US" sz="5400" b="1" spc="300">
                <a:latin typeface="SVN-Gotham Ultra" panose="02000000000000000000" pitchFamily="50" charset="0"/>
              </a:rPr>
              <a:t>COM</a:t>
            </a:r>
            <a:r>
              <a:rPr lang="en-US" sz="5400" b="1" spc="300">
                <a:solidFill>
                  <a:schemeClr val="bg1"/>
                </a:solidFill>
                <a:latin typeface="SVN-Gotham Ultra" panose="02000000000000000000" pitchFamily="50" charset="0"/>
              </a:rPr>
              <a:t>BO</a:t>
            </a:r>
            <a:r>
              <a:rPr lang="en-US" sz="5400" b="1" spc="300">
                <a:latin typeface="SVN-Gotham Ultra" panose="02000000000000000000" pitchFamily="50" charset="0"/>
              </a:rPr>
              <a:t> </a:t>
            </a:r>
            <a:r>
              <a:rPr lang="en-US" sz="5400" b="1" spc="300">
                <a:solidFill>
                  <a:schemeClr val="bg1"/>
                </a:solidFill>
                <a:latin typeface="SVN-Gotham Ultra" panose="02000000000000000000" pitchFamily="50" charset="0"/>
              </a:rPr>
              <a:t>ĐÀO TẠO</a:t>
            </a:r>
          </a:p>
        </p:txBody>
      </p:sp>
      <p:cxnSp>
        <p:nvCxnSpPr>
          <p:cNvPr id="4" name="Straight Connector 3">
            <a:extLst>
              <a:ext uri="{FF2B5EF4-FFF2-40B4-BE49-F238E27FC236}">
                <a16:creationId xmlns:a16="http://schemas.microsoft.com/office/drawing/2014/main" id="{FFC3A37F-8B62-4322-AB1D-A50D42CD61AE}"/>
              </a:ext>
            </a:extLst>
          </p:cNvPr>
          <p:cNvCxnSpPr>
            <a:cxnSpLocks/>
          </p:cNvCxnSpPr>
          <p:nvPr/>
        </p:nvCxnSpPr>
        <p:spPr>
          <a:xfrm>
            <a:off x="5559219" y="1900246"/>
            <a:ext cx="3748227" cy="0"/>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9" name="!!99">
            <a:extLst>
              <a:ext uri="{FF2B5EF4-FFF2-40B4-BE49-F238E27FC236}">
                <a16:creationId xmlns:a16="http://schemas.microsoft.com/office/drawing/2014/main" id="{87C33714-89D1-48EA-96A8-6B6863FE1CCE}"/>
              </a:ext>
            </a:extLst>
          </p:cNvPr>
          <p:cNvSpPr/>
          <p:nvPr/>
        </p:nvSpPr>
        <p:spPr>
          <a:xfrm>
            <a:off x="1461117" y="3860746"/>
            <a:ext cx="2510997" cy="1990029"/>
          </a:xfrm>
          <a:prstGeom prst="rect">
            <a:avLst/>
          </a:prstGeom>
          <a:solidFill>
            <a:srgbClr val="00B0F0"/>
          </a:solidFill>
          <a:ln>
            <a:noFill/>
          </a:ln>
          <a:effectLst>
            <a:outerShdw blurRad="304800" dist="38100" dir="10800000" sx="103000" sy="103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55FC88C-8BD9-4C02-8CE6-430E605FD7AE}"/>
              </a:ext>
            </a:extLst>
          </p:cNvPr>
          <p:cNvSpPr/>
          <p:nvPr/>
        </p:nvSpPr>
        <p:spPr>
          <a:xfrm>
            <a:off x="4771302" y="3836323"/>
            <a:ext cx="2510997" cy="1990030"/>
          </a:xfrm>
          <a:prstGeom prst="rect">
            <a:avLst/>
          </a:prstGeom>
          <a:solidFill>
            <a:srgbClr val="00B0F0"/>
          </a:solidFill>
          <a:ln>
            <a:noFill/>
          </a:ln>
          <a:effectLst>
            <a:outerShdw blurRad="304800" dist="38100" dir="10800000" sx="103000" sy="103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84D0625-715C-4FA3-9110-417A0DF88293}"/>
              </a:ext>
            </a:extLst>
          </p:cNvPr>
          <p:cNvSpPr/>
          <p:nvPr/>
        </p:nvSpPr>
        <p:spPr>
          <a:xfrm>
            <a:off x="8118369" y="3880876"/>
            <a:ext cx="2510997" cy="1969899"/>
          </a:xfrm>
          <a:prstGeom prst="rect">
            <a:avLst/>
          </a:prstGeom>
          <a:solidFill>
            <a:srgbClr val="00B0F0"/>
          </a:solidFill>
          <a:ln>
            <a:noFill/>
          </a:ln>
          <a:effectLst>
            <a:outerShdw blurRad="304800" dist="38100" dir="10800000" sx="103000" sy="103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Graphic 22" descr="Diamond with solid fill">
            <a:extLst>
              <a:ext uri="{FF2B5EF4-FFF2-40B4-BE49-F238E27FC236}">
                <a16:creationId xmlns:a16="http://schemas.microsoft.com/office/drawing/2014/main" id="{85C9A5EF-B89C-084B-7252-273EA8EEBE6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927736" y="4020379"/>
            <a:ext cx="914400" cy="914400"/>
          </a:xfrm>
          <a:prstGeom prst="rect">
            <a:avLst/>
          </a:prstGeom>
        </p:spPr>
      </p:pic>
      <p:pic>
        <p:nvPicPr>
          <p:cNvPr id="30" name="Graphic 29" descr="Connections with solid fill">
            <a:extLst>
              <a:ext uri="{FF2B5EF4-FFF2-40B4-BE49-F238E27FC236}">
                <a16:creationId xmlns:a16="http://schemas.microsoft.com/office/drawing/2014/main" id="{9BF44B39-0C23-9F8D-BF30-27DF0F9B4A7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240370" y="4000652"/>
            <a:ext cx="865173" cy="865173"/>
          </a:xfrm>
          <a:prstGeom prst="rect">
            <a:avLst/>
          </a:prstGeom>
        </p:spPr>
      </p:pic>
      <p:pic>
        <p:nvPicPr>
          <p:cNvPr id="32" name="Graphic 31" descr="Bar chart with solid fill">
            <a:extLst>
              <a:ext uri="{FF2B5EF4-FFF2-40B4-BE49-F238E27FC236}">
                <a16:creationId xmlns:a16="http://schemas.microsoft.com/office/drawing/2014/main" id="{0C873967-1A05-7FB7-F828-3E05D9CFFE0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569600" y="3951425"/>
            <a:ext cx="914400" cy="914400"/>
          </a:xfrm>
          <a:prstGeom prst="rect">
            <a:avLst/>
          </a:prstGeom>
        </p:spPr>
      </p:pic>
      <p:sp>
        <p:nvSpPr>
          <p:cNvPr id="2" name="TextBox 1">
            <a:extLst>
              <a:ext uri="{FF2B5EF4-FFF2-40B4-BE49-F238E27FC236}">
                <a16:creationId xmlns:a16="http://schemas.microsoft.com/office/drawing/2014/main" id="{BB397029-55A0-FB54-B8F7-B4EC9078B8E5}"/>
              </a:ext>
            </a:extLst>
          </p:cNvPr>
          <p:cNvSpPr txBox="1"/>
          <p:nvPr/>
        </p:nvSpPr>
        <p:spPr>
          <a:xfrm>
            <a:off x="1158271" y="4943500"/>
            <a:ext cx="3035639" cy="481094"/>
          </a:xfrm>
          <a:prstGeom prst="rect">
            <a:avLst/>
          </a:prstGeom>
          <a:noFill/>
        </p:spPr>
        <p:txBody>
          <a:bodyPr wrap="square" rtlCol="0">
            <a:spAutoFit/>
          </a:bodyPr>
          <a:lstStyle/>
          <a:p>
            <a:pPr marL="114300" marR="0" algn="ctr">
              <a:lnSpc>
                <a:spcPct val="107000"/>
              </a:lnSpc>
              <a:spcBef>
                <a:spcPts val="0"/>
              </a:spcBef>
              <a:spcAft>
                <a:spcPts val="1000"/>
              </a:spcAft>
            </a:pPr>
            <a:r>
              <a:rPr lang="en-US" sz="2400" b="1">
                <a:solidFill>
                  <a:schemeClr val="bg1"/>
                </a:solidFill>
                <a:latin typeface="Bebas Neue" panose="020B0606020202050201" pitchFamily="34" charset="0"/>
                <a:ea typeface="Calibri" panose="020F0502020204030204" pitchFamily="34" charset="0"/>
                <a:cs typeface="Times New Roman" panose="02020603050405020304" pitchFamily="18" charset="0"/>
              </a:rPr>
              <a:t>GÓI COMBO 10 TRIỆU</a:t>
            </a:r>
            <a:endParaRPr lang="en-US" sz="2400" b="1">
              <a:solidFill>
                <a:schemeClr val="bg1"/>
              </a:solidFill>
              <a:effectLst/>
              <a:latin typeface="Bebas Neue" panose="020B0606020202050201" pitchFamily="34"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402968ED-F67E-F4AA-FFC0-887EF32A69CC}"/>
              </a:ext>
            </a:extLst>
          </p:cNvPr>
          <p:cNvSpPr txBox="1"/>
          <p:nvPr/>
        </p:nvSpPr>
        <p:spPr>
          <a:xfrm>
            <a:off x="4862325" y="4943500"/>
            <a:ext cx="2328950" cy="487506"/>
          </a:xfrm>
          <a:prstGeom prst="rect">
            <a:avLst/>
          </a:prstGeom>
          <a:noFill/>
        </p:spPr>
        <p:txBody>
          <a:bodyPr wrap="square" rtlCol="0">
            <a:spAutoFit/>
          </a:bodyPr>
          <a:lstStyle/>
          <a:p>
            <a:pPr marL="114300" marR="0" algn="ctr">
              <a:lnSpc>
                <a:spcPct val="107000"/>
              </a:lnSpc>
              <a:spcBef>
                <a:spcPts val="0"/>
              </a:spcBef>
              <a:spcAft>
                <a:spcPts val="1000"/>
              </a:spcAft>
            </a:pPr>
            <a:r>
              <a:rPr lang="en-US" sz="2400">
                <a:solidFill>
                  <a:schemeClr val="bg1"/>
                </a:solidFill>
                <a:latin typeface="Bebas Neue"/>
                <a:ea typeface="Calibri" panose="020F0502020204030204" pitchFamily="34" charset="0"/>
                <a:cs typeface="Times New Roman" panose="02020603050405020304" pitchFamily="18" charset="0"/>
              </a:rPr>
              <a:t>Gói combo 20 </a:t>
            </a:r>
            <a:r>
              <a:rPr lang="en-US" sz="2400" b="1">
                <a:solidFill>
                  <a:schemeClr val="bg1"/>
                </a:solidFill>
                <a:latin typeface="Bebas Neue" panose="020B0606020202050201" pitchFamily="34" charset="0"/>
                <a:ea typeface="Calibri" panose="020F0502020204030204" pitchFamily="34" charset="0"/>
                <a:cs typeface="Times New Roman" panose="02020603050405020304" pitchFamily="18" charset="0"/>
              </a:rPr>
              <a:t>TRIỆU</a:t>
            </a:r>
            <a:endParaRPr lang="en-US" sz="2400">
              <a:solidFill>
                <a:schemeClr val="bg1"/>
              </a:solidFill>
              <a:effectLst/>
              <a:latin typeface="Bebas Neue"/>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DB3B1254-5D4E-2DC3-3A87-617387B442EC}"/>
              </a:ext>
            </a:extLst>
          </p:cNvPr>
          <p:cNvSpPr txBox="1"/>
          <p:nvPr/>
        </p:nvSpPr>
        <p:spPr>
          <a:xfrm>
            <a:off x="8126339" y="4943500"/>
            <a:ext cx="2495055" cy="481094"/>
          </a:xfrm>
          <a:prstGeom prst="rect">
            <a:avLst/>
          </a:prstGeom>
          <a:noFill/>
        </p:spPr>
        <p:txBody>
          <a:bodyPr wrap="square" rtlCol="0">
            <a:spAutoFit/>
          </a:bodyPr>
          <a:lstStyle/>
          <a:p>
            <a:pPr marL="114300" marR="0" algn="ctr">
              <a:lnSpc>
                <a:spcPct val="107000"/>
              </a:lnSpc>
              <a:spcBef>
                <a:spcPts val="0"/>
              </a:spcBef>
              <a:spcAft>
                <a:spcPts val="1000"/>
              </a:spcAft>
            </a:pPr>
            <a:r>
              <a:rPr lang="en-US" sz="2400">
                <a:solidFill>
                  <a:schemeClr val="bg1"/>
                </a:solidFill>
                <a:latin typeface="Bebas Neue"/>
                <a:ea typeface="Calibri" panose="020F0502020204030204" pitchFamily="34" charset="0"/>
                <a:cs typeface="Times New Roman" panose="02020603050405020304" pitchFamily="18" charset="0"/>
              </a:rPr>
              <a:t>Gói combo 50 </a:t>
            </a:r>
            <a:r>
              <a:rPr lang="en-US" sz="2400" b="1">
                <a:solidFill>
                  <a:schemeClr val="bg1"/>
                </a:solidFill>
                <a:latin typeface="Bebas Neue" panose="020B0606020202050201" pitchFamily="34" charset="0"/>
                <a:ea typeface="Calibri" panose="020F0502020204030204" pitchFamily="34" charset="0"/>
                <a:cs typeface="Times New Roman" panose="02020603050405020304" pitchFamily="18" charset="0"/>
              </a:rPr>
              <a:t>TRIỆU</a:t>
            </a:r>
            <a:endParaRPr lang="en-US" sz="2400">
              <a:solidFill>
                <a:schemeClr val="bg1"/>
              </a:solidFill>
              <a:effectLst/>
              <a:latin typeface="Bebas Neue"/>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530214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Parallelogram 25">
            <a:extLst>
              <a:ext uri="{FF2B5EF4-FFF2-40B4-BE49-F238E27FC236}">
                <a16:creationId xmlns:a16="http://schemas.microsoft.com/office/drawing/2014/main" id="{633D74DE-7EB9-F8CF-919C-4EE565232AC2}"/>
              </a:ext>
            </a:extLst>
          </p:cNvPr>
          <p:cNvSpPr/>
          <p:nvPr/>
        </p:nvSpPr>
        <p:spPr>
          <a:xfrm>
            <a:off x="2430633" y="-3"/>
            <a:ext cx="6807154" cy="6858000"/>
          </a:xfrm>
          <a:prstGeom prst="parallelogram">
            <a:avLst>
              <a:gd name="adj" fmla="val 23273"/>
            </a:avLst>
          </a:prstGeom>
          <a:blipFill>
            <a:blip r:embed="rId2"/>
            <a:stretch>
              <a:fillRect l="-27188" t="72" r="-37033" b="-4758"/>
            </a:stretch>
          </a:blip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98">
            <a:extLst>
              <a:ext uri="{FF2B5EF4-FFF2-40B4-BE49-F238E27FC236}">
                <a16:creationId xmlns:a16="http://schemas.microsoft.com/office/drawing/2014/main" id="{767C20D1-4F7D-4240-8927-15889B69408E}"/>
              </a:ext>
            </a:extLst>
          </p:cNvPr>
          <p:cNvSpPr/>
          <p:nvPr/>
        </p:nvSpPr>
        <p:spPr>
          <a:xfrm>
            <a:off x="2430632" y="0"/>
            <a:ext cx="6807154" cy="6858000"/>
          </a:xfrm>
          <a:prstGeom prst="parallelogram">
            <a:avLst>
              <a:gd name="adj" fmla="val 23273"/>
            </a:avLst>
          </a:prstGeom>
          <a:solidFill>
            <a:schemeClr val="dk1">
              <a:alpha val="43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cxnSp>
        <p:nvCxnSpPr>
          <p:cNvPr id="4" name="Straight Connector 3">
            <a:extLst>
              <a:ext uri="{FF2B5EF4-FFF2-40B4-BE49-F238E27FC236}">
                <a16:creationId xmlns:a16="http://schemas.microsoft.com/office/drawing/2014/main" id="{FFC3A37F-8B62-4322-AB1D-A50D42CD61AE}"/>
              </a:ext>
            </a:extLst>
          </p:cNvPr>
          <p:cNvCxnSpPr>
            <a:cxnSpLocks/>
          </p:cNvCxnSpPr>
          <p:nvPr/>
        </p:nvCxnSpPr>
        <p:spPr>
          <a:xfrm>
            <a:off x="5162309" y="1351888"/>
            <a:ext cx="4259483" cy="0"/>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9" name="!!99">
            <a:extLst>
              <a:ext uri="{FF2B5EF4-FFF2-40B4-BE49-F238E27FC236}">
                <a16:creationId xmlns:a16="http://schemas.microsoft.com/office/drawing/2014/main" id="{87C33714-89D1-48EA-96A8-6B6863FE1CCE}"/>
              </a:ext>
            </a:extLst>
          </p:cNvPr>
          <p:cNvSpPr/>
          <p:nvPr/>
        </p:nvSpPr>
        <p:spPr>
          <a:xfrm>
            <a:off x="342900" y="1664944"/>
            <a:ext cx="11544300" cy="5193057"/>
          </a:xfrm>
          <a:prstGeom prst="rect">
            <a:avLst/>
          </a:prstGeom>
          <a:solidFill>
            <a:schemeClr val="tx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544551E2-9246-495A-9DE8-7964D23C03DB}"/>
              </a:ext>
            </a:extLst>
          </p:cNvPr>
          <p:cNvSpPr txBox="1"/>
          <p:nvPr/>
        </p:nvSpPr>
        <p:spPr>
          <a:xfrm>
            <a:off x="508834" y="1890870"/>
            <a:ext cx="10921166" cy="4596323"/>
          </a:xfrm>
          <a:prstGeom prst="rect">
            <a:avLst/>
          </a:prstGeom>
          <a:noFill/>
        </p:spPr>
        <p:txBody>
          <a:bodyPr wrap="square" rtlCol="0">
            <a:spAutoFit/>
          </a:bodyPr>
          <a:lstStyle/>
          <a:p>
            <a:pPr marL="114300" algn="just">
              <a:lnSpc>
                <a:spcPct val="107000"/>
              </a:lnSpc>
              <a:spcAft>
                <a:spcPts val="1000"/>
              </a:spcAft>
            </a:pPr>
            <a:r>
              <a:rPr lang="en-US" sz="1800" b="1">
                <a:solidFill>
                  <a:srgbClr val="00B0F0"/>
                </a:solidFill>
                <a:latin typeface="Montserrat" panose="00000500000000000000" pitchFamily="2" charset="0"/>
                <a:ea typeface="Calibri" panose="020F0502020204030204" pitchFamily="34" charset="0"/>
                <a:cs typeface="Times New Roman" panose="02020603050405020304" pitchFamily="18" charset="0"/>
              </a:rPr>
              <a:t>GÓI COMBO 10 TRIỆU</a:t>
            </a:r>
            <a:r>
              <a:rPr lang="en-US">
                <a:solidFill>
                  <a:srgbClr val="00B0F0"/>
                </a:solidFill>
                <a:latin typeface="Montserrat" panose="00000500000000000000" pitchFamily="2" charset="0"/>
                <a:ea typeface="Calibri" panose="020F0502020204030204" pitchFamily="34" charset="0"/>
                <a:cs typeface="Times New Roman" panose="02020603050405020304" pitchFamily="18" charset="0"/>
              </a:rPr>
              <a:t> - </a:t>
            </a:r>
            <a:r>
              <a:rPr lang="en-US" b="1">
                <a:solidFill>
                  <a:srgbClr val="00B0F0"/>
                </a:solidFill>
                <a:effectLst/>
                <a:latin typeface="Montserrat" panose="00000500000000000000" pitchFamily="2" charset="0"/>
                <a:ea typeface="Times New Roman" panose="02020603050405020304" pitchFamily="18" charset="0"/>
                <a:cs typeface="Times New Roman" panose="02020603050405020304" pitchFamily="18" charset="0"/>
              </a:rPr>
              <a:t>BƯỚC KHỞI ĐẦU TOÀN DIỆN</a:t>
            </a:r>
            <a:endParaRPr lang="en-US">
              <a:solidFill>
                <a:srgbClr val="00B0F0"/>
              </a:solidFill>
              <a:effectLst/>
              <a:latin typeface="Montserrat" panose="00000500000000000000" pitchFamily="2" charset="0"/>
              <a:ea typeface="Calibri" panose="020F0502020204030204" pitchFamily="34" charset="0"/>
              <a:cs typeface="Times New Roman" panose="02020603050405020304" pitchFamily="18" charset="0"/>
            </a:endParaRPr>
          </a:p>
          <a:p>
            <a:pPr marL="114300" marR="0" algn="just">
              <a:lnSpc>
                <a:spcPct val="150000"/>
              </a:lnSpc>
              <a:spcBef>
                <a:spcPts val="0"/>
              </a:spcBef>
              <a:spcAft>
                <a:spcPts val="1000"/>
              </a:spcAft>
            </a:pPr>
            <a:r>
              <a:rPr lang="en-US" b="0" i="0">
                <a:solidFill>
                  <a:schemeClr val="bg1"/>
                </a:solidFill>
                <a:effectLst/>
                <a:latin typeface="SegoeuiPc"/>
              </a:rPr>
              <a:t>✨ </a:t>
            </a:r>
            <a:r>
              <a:rPr lang="en-US" b="1" i="0">
                <a:solidFill>
                  <a:schemeClr val="bg1"/>
                </a:solidFill>
                <a:effectLst/>
                <a:latin typeface="SegoeuiPc"/>
              </a:rPr>
              <a:t>12 </a:t>
            </a:r>
            <a:r>
              <a:rPr lang="vi-VN" b="1" i="0">
                <a:solidFill>
                  <a:schemeClr val="bg1"/>
                </a:solidFill>
                <a:effectLst/>
                <a:latin typeface="SegoeuiPc"/>
              </a:rPr>
              <a:t>sự kiện </a:t>
            </a:r>
            <a:r>
              <a:rPr lang="vi-VN" b="0" i="0">
                <a:solidFill>
                  <a:schemeClr val="bg1"/>
                </a:solidFill>
                <a:effectLst/>
                <a:latin typeface="SegoeuiPc"/>
              </a:rPr>
              <a:t>giao thương mỗi </a:t>
            </a:r>
            <a:r>
              <a:rPr lang="en-US">
                <a:solidFill>
                  <a:schemeClr val="bg1"/>
                </a:solidFill>
                <a:latin typeface="SegoeuiPc"/>
              </a:rPr>
              <a:t>năm.</a:t>
            </a:r>
            <a:r>
              <a:rPr lang="vi-VN" b="0" i="0">
                <a:solidFill>
                  <a:schemeClr val="bg1"/>
                </a:solidFill>
                <a:effectLst/>
                <a:latin typeface="SegoeuiPc"/>
              </a:rPr>
              <a:t> Bạn được bố trí gian hàng kinh doanh tại tất cả sự kiện của hệ sinh thái Trà Chiều Thương Gia – gặp gỡ doanh nhân, trưng bày sản phẩm, mở rộng quan hệ và tạo đơn hàng ngay tại sự kiện. </a:t>
            </a:r>
            <a:endParaRPr lang="en-US" b="0" i="0">
              <a:solidFill>
                <a:schemeClr val="bg1"/>
              </a:solidFill>
              <a:effectLst/>
              <a:latin typeface="SegoeuiPc"/>
            </a:endParaRPr>
          </a:p>
          <a:p>
            <a:pPr marL="114300" marR="0" algn="just">
              <a:lnSpc>
                <a:spcPct val="150000"/>
              </a:lnSpc>
              <a:spcBef>
                <a:spcPts val="0"/>
              </a:spcBef>
              <a:spcAft>
                <a:spcPts val="1000"/>
              </a:spcAft>
            </a:pPr>
            <a:r>
              <a:rPr lang="en-US" b="0" i="0">
                <a:solidFill>
                  <a:schemeClr val="bg1"/>
                </a:solidFill>
                <a:effectLst/>
                <a:latin typeface="SegoeuiPc"/>
              </a:rPr>
              <a:t>✨ </a:t>
            </a:r>
            <a:r>
              <a:rPr lang="vi-VN" b="1" i="0">
                <a:solidFill>
                  <a:schemeClr val="bg1"/>
                </a:solidFill>
                <a:effectLst/>
                <a:latin typeface="SegoeuiPc"/>
              </a:rPr>
              <a:t>Đào tạo KOC Livestream </a:t>
            </a:r>
            <a:r>
              <a:rPr lang="vi-VN" b="0" i="0">
                <a:solidFill>
                  <a:schemeClr val="bg1"/>
                </a:solidFill>
                <a:effectLst/>
                <a:latin typeface="SegoeuiPc"/>
              </a:rPr>
              <a:t>chuyên nghiệp mỗi tuần Huấn luyện trực tiếp từ Mentor Lê Hồng Ân và đội ngũ chuyên gia – giúp bạn chuẩn hóa kỹ năng nói, tương tác, tạo hiệu ứng và chốt đơn thực chiến. </a:t>
            </a:r>
            <a:endParaRPr lang="en-US" b="0" i="0">
              <a:solidFill>
                <a:schemeClr val="bg1"/>
              </a:solidFill>
              <a:effectLst/>
              <a:latin typeface="SegoeuiPc"/>
            </a:endParaRPr>
          </a:p>
          <a:p>
            <a:pPr marL="114300" marR="0" algn="just">
              <a:lnSpc>
                <a:spcPct val="150000"/>
              </a:lnSpc>
              <a:spcBef>
                <a:spcPts val="0"/>
              </a:spcBef>
              <a:spcAft>
                <a:spcPts val="1000"/>
              </a:spcAft>
            </a:pPr>
            <a:r>
              <a:rPr lang="en-US" b="0" i="0">
                <a:solidFill>
                  <a:schemeClr val="bg1"/>
                </a:solidFill>
                <a:effectLst/>
                <a:latin typeface="SegoeuiPc"/>
              </a:rPr>
              <a:t>✨ </a:t>
            </a:r>
            <a:r>
              <a:rPr lang="en-US" b="1" i="0">
                <a:solidFill>
                  <a:schemeClr val="bg1"/>
                </a:solidFill>
                <a:effectLst/>
                <a:latin typeface="SegoeuiPc"/>
              </a:rPr>
              <a:t>5 </a:t>
            </a:r>
            <a:r>
              <a:rPr lang="vi-VN" b="1" i="0">
                <a:solidFill>
                  <a:schemeClr val="bg1"/>
                </a:solidFill>
                <a:effectLst/>
                <a:latin typeface="SegoeuiPc"/>
              </a:rPr>
              <a:t>bài báo PR</a:t>
            </a:r>
            <a:r>
              <a:rPr lang="vi-VN" b="0" i="0">
                <a:solidFill>
                  <a:schemeClr val="bg1"/>
                </a:solidFill>
                <a:effectLst/>
                <a:latin typeface="SegoeuiPc"/>
              </a:rPr>
              <a:t> Xây dựng thương hiệu cá nhân hoặc thương hiệu doanh nghiệp của bạn trên các kênh báo chí uy tín – giúp bạn có CV truyền thông mạnh, dễ được booking, dễ ký hợp đồng và tăng nhận diện. </a:t>
            </a:r>
            <a:endParaRPr lang="en-US" b="0" i="0">
              <a:solidFill>
                <a:schemeClr val="bg1"/>
              </a:solidFill>
              <a:effectLst/>
              <a:latin typeface="SegoeuiPc"/>
            </a:endParaRPr>
          </a:p>
          <a:p>
            <a:pPr marL="114300" marR="0" algn="just">
              <a:lnSpc>
                <a:spcPct val="150000"/>
              </a:lnSpc>
              <a:spcBef>
                <a:spcPts val="0"/>
              </a:spcBef>
              <a:spcAft>
                <a:spcPts val="1000"/>
              </a:spcAft>
            </a:pPr>
            <a:r>
              <a:rPr lang="en-US" b="0" i="0">
                <a:solidFill>
                  <a:schemeClr val="bg1"/>
                </a:solidFill>
                <a:effectLst/>
                <a:latin typeface="SegoeuiPc"/>
              </a:rPr>
              <a:t>✨ </a:t>
            </a:r>
            <a:r>
              <a:rPr lang="vi-VN" b="1" i="0">
                <a:solidFill>
                  <a:schemeClr val="bg1"/>
                </a:solidFill>
                <a:effectLst/>
                <a:latin typeface="SegoeuiPc"/>
              </a:rPr>
              <a:t>Xuất hiện trên sàn thương mại điện tử</a:t>
            </a:r>
            <a:r>
              <a:rPr lang="en-US" b="0" i="0">
                <a:solidFill>
                  <a:schemeClr val="bg1"/>
                </a:solidFill>
                <a:effectLst/>
                <a:latin typeface="SegoeuiPc"/>
              </a:rPr>
              <a:t>:</a:t>
            </a:r>
            <a:r>
              <a:rPr lang="vi-VN" b="0" i="0">
                <a:solidFill>
                  <a:schemeClr val="bg1"/>
                </a:solidFill>
                <a:effectLst/>
                <a:latin typeface="SegoeuiPc"/>
              </a:rPr>
              <a:t> Sản phẩm, hình ảnh hoặc tài khoản KOC của bạn được đưa lên các trang TMĐT theo mô hình affiliate marketing – gia tăng cơ hội tạo doanh thu từ tiếp thị liên kết.</a:t>
            </a:r>
            <a:endParaRPr lang="en-US">
              <a:solidFill>
                <a:schemeClr val="bg1"/>
              </a:solidFill>
            </a:endParaRPr>
          </a:p>
        </p:txBody>
      </p:sp>
      <p:sp>
        <p:nvSpPr>
          <p:cNvPr id="6" name="TextBox 5">
            <a:extLst>
              <a:ext uri="{FF2B5EF4-FFF2-40B4-BE49-F238E27FC236}">
                <a16:creationId xmlns:a16="http://schemas.microsoft.com/office/drawing/2014/main" id="{AF8B4E01-7758-9512-AC90-2F520DA52514}"/>
              </a:ext>
            </a:extLst>
          </p:cNvPr>
          <p:cNvSpPr txBox="1"/>
          <p:nvPr/>
        </p:nvSpPr>
        <p:spPr>
          <a:xfrm>
            <a:off x="1990282" y="370807"/>
            <a:ext cx="7551033" cy="923330"/>
          </a:xfrm>
          <a:prstGeom prst="rect">
            <a:avLst/>
          </a:prstGeom>
          <a:noFill/>
        </p:spPr>
        <p:txBody>
          <a:bodyPr wrap="square" rtlCol="0">
            <a:spAutoFit/>
          </a:bodyPr>
          <a:lstStyle/>
          <a:p>
            <a:r>
              <a:rPr lang="en-US" sz="5400" b="1" spc="300">
                <a:latin typeface="SVN-Gotham Ultra" panose="02000000000000000000" pitchFamily="50" charset="0"/>
              </a:rPr>
              <a:t>COM</a:t>
            </a:r>
            <a:r>
              <a:rPr lang="en-US" sz="5400" b="1" spc="300">
                <a:solidFill>
                  <a:schemeClr val="bg1"/>
                </a:solidFill>
                <a:latin typeface="SVN-Gotham Ultra" panose="02000000000000000000" pitchFamily="50" charset="0"/>
              </a:rPr>
              <a:t>BO</a:t>
            </a:r>
            <a:r>
              <a:rPr lang="en-US" sz="5400" b="1" spc="300">
                <a:latin typeface="SVN-Gotham Ultra" panose="02000000000000000000" pitchFamily="50" charset="0"/>
              </a:rPr>
              <a:t> </a:t>
            </a:r>
            <a:r>
              <a:rPr lang="en-US" sz="5400" b="1" spc="300">
                <a:solidFill>
                  <a:schemeClr val="bg1"/>
                </a:solidFill>
                <a:latin typeface="SVN-Gotham Ultra" panose="02000000000000000000" pitchFamily="50" charset="0"/>
              </a:rPr>
              <a:t>ĐÀO TẠO</a:t>
            </a:r>
          </a:p>
        </p:txBody>
      </p:sp>
    </p:spTree>
    <p:extLst>
      <p:ext uri="{BB962C8B-B14F-4D97-AF65-F5344CB8AC3E}">
        <p14:creationId xmlns:p14="http://schemas.microsoft.com/office/powerpoint/2010/main" val="25634314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arallelogram 4">
            <a:extLst>
              <a:ext uri="{FF2B5EF4-FFF2-40B4-BE49-F238E27FC236}">
                <a16:creationId xmlns:a16="http://schemas.microsoft.com/office/drawing/2014/main" id="{497E27A8-D9A2-45ED-F024-CD2C436ECD23}"/>
              </a:ext>
            </a:extLst>
          </p:cNvPr>
          <p:cNvSpPr/>
          <p:nvPr/>
        </p:nvSpPr>
        <p:spPr>
          <a:xfrm>
            <a:off x="3065746" y="22416"/>
            <a:ext cx="6671130" cy="6858000"/>
          </a:xfrm>
          <a:prstGeom prst="parallelogram">
            <a:avLst>
              <a:gd name="adj" fmla="val 23273"/>
            </a:avLst>
          </a:prstGeom>
          <a:blipFill>
            <a:blip r:embed="rId2"/>
            <a:stretch>
              <a:fillRect l="-27188" t="72" r="-37033" b="-4758"/>
            </a:stretch>
          </a:blip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98">
            <a:extLst>
              <a:ext uri="{FF2B5EF4-FFF2-40B4-BE49-F238E27FC236}">
                <a16:creationId xmlns:a16="http://schemas.microsoft.com/office/drawing/2014/main" id="{D18FFAAB-CD6B-4395-B357-4C4BCF9C8394}"/>
              </a:ext>
            </a:extLst>
          </p:cNvPr>
          <p:cNvSpPr/>
          <p:nvPr/>
        </p:nvSpPr>
        <p:spPr>
          <a:xfrm>
            <a:off x="3075905" y="21759"/>
            <a:ext cx="6645509" cy="6858000"/>
          </a:xfrm>
          <a:prstGeom prst="parallelogram">
            <a:avLst>
              <a:gd name="adj" fmla="val 23273"/>
            </a:avLst>
          </a:prstGeom>
          <a:solidFill>
            <a:schemeClr val="dk1">
              <a:alpha val="4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59835E1-5DD2-4592-BD6E-D40373623974}"/>
              </a:ext>
            </a:extLst>
          </p:cNvPr>
          <p:cNvSpPr txBox="1"/>
          <p:nvPr/>
        </p:nvSpPr>
        <p:spPr>
          <a:xfrm>
            <a:off x="2480746" y="908003"/>
            <a:ext cx="7965310" cy="923330"/>
          </a:xfrm>
          <a:prstGeom prst="rect">
            <a:avLst/>
          </a:prstGeom>
          <a:noFill/>
        </p:spPr>
        <p:txBody>
          <a:bodyPr wrap="square" rtlCol="0">
            <a:spAutoFit/>
          </a:bodyPr>
          <a:lstStyle/>
          <a:p>
            <a:r>
              <a:rPr lang="en-US" sz="5400" b="1" spc="300">
                <a:latin typeface="SVN-Gotham Ultra" panose="02000000000000000000" pitchFamily="50" charset="0"/>
              </a:rPr>
              <a:t>COM</a:t>
            </a:r>
            <a:r>
              <a:rPr lang="en-US" sz="5400" b="1" spc="300">
                <a:solidFill>
                  <a:schemeClr val="bg1"/>
                </a:solidFill>
                <a:latin typeface="SVN-Gotham Ultra" panose="02000000000000000000" pitchFamily="50" charset="0"/>
              </a:rPr>
              <a:t>BO</a:t>
            </a:r>
            <a:r>
              <a:rPr lang="en-US" sz="5400" b="1" spc="300">
                <a:latin typeface="SVN-Gotham Ultra" panose="02000000000000000000" pitchFamily="50" charset="0"/>
              </a:rPr>
              <a:t> </a:t>
            </a:r>
            <a:r>
              <a:rPr lang="en-US" sz="5400" b="1" spc="300">
                <a:solidFill>
                  <a:schemeClr val="bg1"/>
                </a:solidFill>
                <a:latin typeface="SVN-Gotham Ultra" panose="02000000000000000000" pitchFamily="50" charset="0"/>
              </a:rPr>
              <a:t>ĐÀO TẠO</a:t>
            </a:r>
          </a:p>
        </p:txBody>
      </p:sp>
      <p:cxnSp>
        <p:nvCxnSpPr>
          <p:cNvPr id="4" name="Straight Connector 3">
            <a:extLst>
              <a:ext uri="{FF2B5EF4-FFF2-40B4-BE49-F238E27FC236}">
                <a16:creationId xmlns:a16="http://schemas.microsoft.com/office/drawing/2014/main" id="{FFC3A37F-8B62-4322-AB1D-A50D42CD61AE}"/>
              </a:ext>
            </a:extLst>
          </p:cNvPr>
          <p:cNvCxnSpPr>
            <a:cxnSpLocks/>
          </p:cNvCxnSpPr>
          <p:nvPr/>
        </p:nvCxnSpPr>
        <p:spPr>
          <a:xfrm>
            <a:off x="5533628" y="1831333"/>
            <a:ext cx="3748227" cy="0"/>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9" name="!!99">
            <a:extLst>
              <a:ext uri="{FF2B5EF4-FFF2-40B4-BE49-F238E27FC236}">
                <a16:creationId xmlns:a16="http://schemas.microsoft.com/office/drawing/2014/main" id="{87C33714-89D1-48EA-96A8-6B6863FE1CCE}"/>
              </a:ext>
            </a:extLst>
          </p:cNvPr>
          <p:cNvSpPr/>
          <p:nvPr/>
        </p:nvSpPr>
        <p:spPr>
          <a:xfrm>
            <a:off x="1471277" y="3860746"/>
            <a:ext cx="2510997" cy="1990029"/>
          </a:xfrm>
          <a:prstGeom prst="rect">
            <a:avLst/>
          </a:prstGeom>
          <a:solidFill>
            <a:srgbClr val="00B0F0"/>
          </a:solidFill>
          <a:ln>
            <a:noFill/>
          </a:ln>
          <a:effectLst>
            <a:outerShdw blurRad="304800" dist="38100" dir="10800000" sx="103000" sy="103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3">
            <a:extLst>
              <a:ext uri="{FF2B5EF4-FFF2-40B4-BE49-F238E27FC236}">
                <a16:creationId xmlns:a16="http://schemas.microsoft.com/office/drawing/2014/main" id="{D55FC88C-8BD9-4C02-8CE6-430E605FD7AE}"/>
              </a:ext>
            </a:extLst>
          </p:cNvPr>
          <p:cNvSpPr/>
          <p:nvPr/>
        </p:nvSpPr>
        <p:spPr>
          <a:xfrm>
            <a:off x="4781462" y="3836323"/>
            <a:ext cx="2510997" cy="1990030"/>
          </a:xfrm>
          <a:prstGeom prst="rect">
            <a:avLst/>
          </a:prstGeom>
          <a:solidFill>
            <a:srgbClr val="00B0F0"/>
          </a:solidFill>
          <a:ln>
            <a:noFill/>
          </a:ln>
          <a:effectLst>
            <a:outerShdw blurRad="304800" dist="38100" dir="10800000" sx="103000" sy="103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84D0625-715C-4FA3-9110-417A0DF88293}"/>
              </a:ext>
            </a:extLst>
          </p:cNvPr>
          <p:cNvSpPr/>
          <p:nvPr/>
        </p:nvSpPr>
        <p:spPr>
          <a:xfrm>
            <a:off x="8128529" y="3880876"/>
            <a:ext cx="2510997" cy="1969899"/>
          </a:xfrm>
          <a:prstGeom prst="rect">
            <a:avLst/>
          </a:prstGeom>
          <a:solidFill>
            <a:srgbClr val="00B0F0"/>
          </a:solidFill>
          <a:ln>
            <a:noFill/>
          </a:ln>
          <a:effectLst>
            <a:outerShdw blurRad="304800" dist="38100" dir="10800000" sx="103000" sy="103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Graphic 22" descr="Diamond with solid fill">
            <a:extLst>
              <a:ext uri="{FF2B5EF4-FFF2-40B4-BE49-F238E27FC236}">
                <a16:creationId xmlns:a16="http://schemas.microsoft.com/office/drawing/2014/main" id="{85C9A5EF-B89C-084B-7252-273EA8EEBE6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937896" y="4020379"/>
            <a:ext cx="914400" cy="914400"/>
          </a:xfrm>
          <a:prstGeom prst="rect">
            <a:avLst/>
          </a:prstGeom>
        </p:spPr>
      </p:pic>
      <p:pic>
        <p:nvPicPr>
          <p:cNvPr id="30" name="Graphic 29" descr="Connections with solid fill">
            <a:extLst>
              <a:ext uri="{FF2B5EF4-FFF2-40B4-BE49-F238E27FC236}">
                <a16:creationId xmlns:a16="http://schemas.microsoft.com/office/drawing/2014/main" id="{9BF44B39-0C23-9F8D-BF30-27DF0F9B4A7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250530" y="4000652"/>
            <a:ext cx="865173" cy="865173"/>
          </a:xfrm>
          <a:prstGeom prst="rect">
            <a:avLst/>
          </a:prstGeom>
        </p:spPr>
      </p:pic>
      <p:pic>
        <p:nvPicPr>
          <p:cNvPr id="32" name="Graphic 31" descr="Bar chart with solid fill">
            <a:extLst>
              <a:ext uri="{FF2B5EF4-FFF2-40B4-BE49-F238E27FC236}">
                <a16:creationId xmlns:a16="http://schemas.microsoft.com/office/drawing/2014/main" id="{0C873967-1A05-7FB7-F828-3E05D9CFFE0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579760" y="3951425"/>
            <a:ext cx="914400" cy="914400"/>
          </a:xfrm>
          <a:prstGeom prst="rect">
            <a:avLst/>
          </a:prstGeom>
        </p:spPr>
      </p:pic>
      <p:sp>
        <p:nvSpPr>
          <p:cNvPr id="7" name="TextBox 6">
            <a:extLst>
              <a:ext uri="{FF2B5EF4-FFF2-40B4-BE49-F238E27FC236}">
                <a16:creationId xmlns:a16="http://schemas.microsoft.com/office/drawing/2014/main" id="{D717D7BD-DCA8-8283-1ECA-BA60465373DC}"/>
              </a:ext>
            </a:extLst>
          </p:cNvPr>
          <p:cNvSpPr txBox="1"/>
          <p:nvPr/>
        </p:nvSpPr>
        <p:spPr>
          <a:xfrm>
            <a:off x="1168431" y="4943500"/>
            <a:ext cx="3035639" cy="481094"/>
          </a:xfrm>
          <a:prstGeom prst="rect">
            <a:avLst/>
          </a:prstGeom>
          <a:noFill/>
        </p:spPr>
        <p:txBody>
          <a:bodyPr wrap="square" rtlCol="0">
            <a:spAutoFit/>
          </a:bodyPr>
          <a:lstStyle/>
          <a:p>
            <a:pPr marL="114300" marR="0" algn="ctr">
              <a:lnSpc>
                <a:spcPct val="107000"/>
              </a:lnSpc>
              <a:spcBef>
                <a:spcPts val="0"/>
              </a:spcBef>
              <a:spcAft>
                <a:spcPts val="1000"/>
              </a:spcAft>
            </a:pPr>
            <a:r>
              <a:rPr lang="en-US" sz="2400" b="1">
                <a:solidFill>
                  <a:schemeClr val="bg1"/>
                </a:solidFill>
                <a:latin typeface="Bebas Neue" panose="020B0606020202050201" pitchFamily="34" charset="0"/>
                <a:ea typeface="Calibri" panose="020F0502020204030204" pitchFamily="34" charset="0"/>
                <a:cs typeface="Times New Roman" panose="02020603050405020304" pitchFamily="18" charset="0"/>
              </a:rPr>
              <a:t>GÓI COMBO 10 TRIỆU</a:t>
            </a:r>
            <a:endParaRPr lang="en-US" sz="2400" b="1">
              <a:solidFill>
                <a:schemeClr val="bg1"/>
              </a:solidFill>
              <a:effectLst/>
              <a:latin typeface="Bebas Neue" panose="020B0606020202050201" pitchFamily="34" charset="0"/>
              <a:ea typeface="Calibri" panose="020F050202020403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838BA639-5611-0DDA-41A8-24F935191966}"/>
              </a:ext>
            </a:extLst>
          </p:cNvPr>
          <p:cNvSpPr txBox="1"/>
          <p:nvPr/>
        </p:nvSpPr>
        <p:spPr>
          <a:xfrm>
            <a:off x="4872485" y="4943500"/>
            <a:ext cx="2328950" cy="487506"/>
          </a:xfrm>
          <a:prstGeom prst="rect">
            <a:avLst/>
          </a:prstGeom>
          <a:noFill/>
        </p:spPr>
        <p:txBody>
          <a:bodyPr wrap="square" rtlCol="0">
            <a:spAutoFit/>
          </a:bodyPr>
          <a:lstStyle/>
          <a:p>
            <a:pPr marL="114300" marR="0" algn="ctr">
              <a:lnSpc>
                <a:spcPct val="107000"/>
              </a:lnSpc>
              <a:spcBef>
                <a:spcPts val="0"/>
              </a:spcBef>
              <a:spcAft>
                <a:spcPts val="1000"/>
              </a:spcAft>
            </a:pPr>
            <a:r>
              <a:rPr lang="en-US" sz="2400">
                <a:solidFill>
                  <a:schemeClr val="bg1"/>
                </a:solidFill>
                <a:latin typeface="Bebas Neue"/>
                <a:ea typeface="Calibri" panose="020F0502020204030204" pitchFamily="34" charset="0"/>
                <a:cs typeface="Times New Roman" panose="02020603050405020304" pitchFamily="18" charset="0"/>
              </a:rPr>
              <a:t>Gói combo 20 </a:t>
            </a:r>
            <a:r>
              <a:rPr lang="en-US" sz="2400" b="1">
                <a:solidFill>
                  <a:schemeClr val="bg1"/>
                </a:solidFill>
                <a:latin typeface="Bebas Neue" panose="020B0606020202050201" pitchFamily="34" charset="0"/>
                <a:ea typeface="Calibri" panose="020F0502020204030204" pitchFamily="34" charset="0"/>
                <a:cs typeface="Times New Roman" panose="02020603050405020304" pitchFamily="18" charset="0"/>
              </a:rPr>
              <a:t>TRIỆU</a:t>
            </a:r>
            <a:endParaRPr lang="en-US" sz="2400">
              <a:solidFill>
                <a:schemeClr val="bg1"/>
              </a:solidFill>
              <a:effectLst/>
              <a:latin typeface="Bebas Neue"/>
              <a:ea typeface="Calibri" panose="020F050202020403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622A754E-5D99-1DB5-0F2C-AE8E0238C8CB}"/>
              </a:ext>
            </a:extLst>
          </p:cNvPr>
          <p:cNvSpPr txBox="1"/>
          <p:nvPr/>
        </p:nvSpPr>
        <p:spPr>
          <a:xfrm>
            <a:off x="8136499" y="4943500"/>
            <a:ext cx="2495055" cy="481094"/>
          </a:xfrm>
          <a:prstGeom prst="rect">
            <a:avLst/>
          </a:prstGeom>
          <a:noFill/>
        </p:spPr>
        <p:txBody>
          <a:bodyPr wrap="square" rtlCol="0">
            <a:spAutoFit/>
          </a:bodyPr>
          <a:lstStyle/>
          <a:p>
            <a:pPr marL="114300" marR="0" algn="ctr">
              <a:lnSpc>
                <a:spcPct val="107000"/>
              </a:lnSpc>
              <a:spcBef>
                <a:spcPts val="0"/>
              </a:spcBef>
              <a:spcAft>
                <a:spcPts val="1000"/>
              </a:spcAft>
            </a:pPr>
            <a:r>
              <a:rPr lang="en-US" sz="2400">
                <a:solidFill>
                  <a:schemeClr val="bg1"/>
                </a:solidFill>
                <a:latin typeface="Bebas Neue"/>
                <a:ea typeface="Calibri" panose="020F0502020204030204" pitchFamily="34" charset="0"/>
                <a:cs typeface="Times New Roman" panose="02020603050405020304" pitchFamily="18" charset="0"/>
              </a:rPr>
              <a:t>Gói combo 50 </a:t>
            </a:r>
            <a:r>
              <a:rPr lang="en-US" sz="2400" b="1">
                <a:solidFill>
                  <a:schemeClr val="bg1"/>
                </a:solidFill>
                <a:latin typeface="Bebas Neue" panose="020B0606020202050201" pitchFamily="34" charset="0"/>
                <a:ea typeface="Calibri" panose="020F0502020204030204" pitchFamily="34" charset="0"/>
                <a:cs typeface="Times New Roman" panose="02020603050405020304" pitchFamily="18" charset="0"/>
              </a:rPr>
              <a:t>TRIỆU</a:t>
            </a:r>
            <a:endParaRPr lang="en-US" sz="2400">
              <a:solidFill>
                <a:schemeClr val="bg1"/>
              </a:solidFill>
              <a:effectLst/>
              <a:latin typeface="Bebas Neue"/>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226809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arallelogram 7">
            <a:extLst>
              <a:ext uri="{FF2B5EF4-FFF2-40B4-BE49-F238E27FC236}">
                <a16:creationId xmlns:a16="http://schemas.microsoft.com/office/drawing/2014/main" id="{5E9C61CB-1AD4-CA7E-50B8-31A7B98CA557}"/>
              </a:ext>
            </a:extLst>
          </p:cNvPr>
          <p:cNvSpPr/>
          <p:nvPr/>
        </p:nvSpPr>
        <p:spPr>
          <a:xfrm>
            <a:off x="2454079" y="-3"/>
            <a:ext cx="6980414" cy="6858000"/>
          </a:xfrm>
          <a:prstGeom prst="parallelogram">
            <a:avLst>
              <a:gd name="adj" fmla="val 23273"/>
            </a:avLst>
          </a:prstGeom>
          <a:blipFill>
            <a:blip r:embed="rId2"/>
            <a:stretch>
              <a:fillRect l="-27188" t="72" r="-37033" b="-4758"/>
            </a:stretch>
          </a:blip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 name="!!98">
            <a:extLst>
              <a:ext uri="{FF2B5EF4-FFF2-40B4-BE49-F238E27FC236}">
                <a16:creationId xmlns:a16="http://schemas.microsoft.com/office/drawing/2014/main" id="{06B4A75A-AF4E-4E49-B26B-5C0699633641}"/>
              </a:ext>
            </a:extLst>
          </p:cNvPr>
          <p:cNvSpPr/>
          <p:nvPr/>
        </p:nvSpPr>
        <p:spPr>
          <a:xfrm>
            <a:off x="2456695" y="0"/>
            <a:ext cx="6977798" cy="6858000"/>
          </a:xfrm>
          <a:prstGeom prst="parallelogram">
            <a:avLst>
              <a:gd name="adj" fmla="val 23273"/>
            </a:avLst>
          </a:prstGeom>
          <a:solidFill>
            <a:schemeClr val="dk1">
              <a:alpha val="48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cxnSp>
        <p:nvCxnSpPr>
          <p:cNvPr id="4" name="Straight Connector 3">
            <a:extLst>
              <a:ext uri="{FF2B5EF4-FFF2-40B4-BE49-F238E27FC236}">
                <a16:creationId xmlns:a16="http://schemas.microsoft.com/office/drawing/2014/main" id="{FFC3A37F-8B62-4322-AB1D-A50D42CD61AE}"/>
              </a:ext>
            </a:extLst>
          </p:cNvPr>
          <p:cNvCxnSpPr>
            <a:cxnSpLocks/>
          </p:cNvCxnSpPr>
          <p:nvPr/>
        </p:nvCxnSpPr>
        <p:spPr>
          <a:xfrm>
            <a:off x="5175009" y="1132033"/>
            <a:ext cx="3898653" cy="0"/>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13" name="!!3">
            <a:extLst>
              <a:ext uri="{FF2B5EF4-FFF2-40B4-BE49-F238E27FC236}">
                <a16:creationId xmlns:a16="http://schemas.microsoft.com/office/drawing/2014/main" id="{D55FC88C-8BD9-4C02-8CE6-430E605FD7AE}"/>
              </a:ext>
            </a:extLst>
          </p:cNvPr>
          <p:cNvSpPr/>
          <p:nvPr/>
        </p:nvSpPr>
        <p:spPr>
          <a:xfrm>
            <a:off x="394632" y="1227760"/>
            <a:ext cx="11277600" cy="5630239"/>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B2BB9050-5AB3-4F04-89C9-B75F0C6963BB}"/>
              </a:ext>
            </a:extLst>
          </p:cNvPr>
          <p:cNvSpPr txBox="1"/>
          <p:nvPr/>
        </p:nvSpPr>
        <p:spPr>
          <a:xfrm>
            <a:off x="-85379" y="1356197"/>
            <a:ext cx="12028958" cy="402674"/>
          </a:xfrm>
          <a:prstGeom prst="rect">
            <a:avLst/>
          </a:prstGeom>
          <a:noFill/>
        </p:spPr>
        <p:txBody>
          <a:bodyPr wrap="square" rtlCol="0">
            <a:spAutoFit/>
          </a:bodyPr>
          <a:lstStyle/>
          <a:p>
            <a:pPr marL="114300" marR="0" algn="ctr">
              <a:lnSpc>
                <a:spcPct val="107000"/>
              </a:lnSpc>
              <a:spcBef>
                <a:spcPts val="0"/>
              </a:spcBef>
              <a:spcAft>
                <a:spcPts val="1000"/>
              </a:spcAft>
            </a:pPr>
            <a:r>
              <a:rPr lang="vi-VN" sz="2000" b="1">
                <a:solidFill>
                  <a:srgbClr val="00B0F0"/>
                </a:solidFill>
                <a:effectLst/>
                <a:latin typeface="Montserrat" panose="00000500000000000000" pitchFamily="2" charset="0"/>
                <a:ea typeface="Times New Roman" panose="02020603050405020304" pitchFamily="18" charset="0"/>
              </a:rPr>
              <a:t>GÓI COMBO 20 TRIỆU</a:t>
            </a:r>
            <a:endParaRPr lang="en-US" sz="2000">
              <a:solidFill>
                <a:srgbClr val="00B0F0"/>
              </a:solidFill>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7F95AD1B-81BA-4FB1-BCB6-60CC84E59E72}"/>
              </a:ext>
            </a:extLst>
          </p:cNvPr>
          <p:cNvSpPr txBox="1"/>
          <p:nvPr/>
        </p:nvSpPr>
        <p:spPr>
          <a:xfrm>
            <a:off x="624100" y="1693250"/>
            <a:ext cx="10818664" cy="4616007"/>
          </a:xfrm>
          <a:prstGeom prst="rect">
            <a:avLst/>
          </a:prstGeom>
          <a:noFill/>
        </p:spPr>
        <p:txBody>
          <a:bodyPr wrap="square" rtlCol="0">
            <a:spAutoFit/>
          </a:bodyPr>
          <a:lstStyle/>
          <a:p>
            <a:pPr>
              <a:lnSpc>
                <a:spcPct val="150000"/>
              </a:lnSpc>
            </a:pPr>
            <a:r>
              <a:rPr lang="vi-VN">
                <a:solidFill>
                  <a:schemeClr val="bg1"/>
                </a:solidFill>
                <a:effectLst/>
                <a:latin typeface="Montserrat" panose="00000500000000000000" pitchFamily="2" charset="0"/>
                <a:ea typeface="Times New Roman" panose="02020603050405020304" pitchFamily="18" charset="0"/>
              </a:rPr>
              <a:t>Ngoài toàn bộ quyền lợi của gói 10 triệu, bạn còn nhận thêm các </a:t>
            </a:r>
            <a:r>
              <a:rPr lang="en-US">
                <a:solidFill>
                  <a:schemeClr val="bg1"/>
                </a:solidFill>
                <a:effectLst/>
                <a:latin typeface="Montserrat" panose="00000500000000000000" pitchFamily="2" charset="0"/>
                <a:ea typeface="Times New Roman" panose="02020603050405020304" pitchFamily="18" charset="0"/>
              </a:rPr>
              <a:t>quyền lợi</a:t>
            </a:r>
            <a:r>
              <a:rPr lang="vi-VN">
                <a:solidFill>
                  <a:schemeClr val="bg1"/>
                </a:solidFill>
                <a:effectLst/>
                <a:latin typeface="Montserrat" panose="00000500000000000000" pitchFamily="2" charset="0"/>
                <a:ea typeface="Times New Roman" panose="02020603050405020304" pitchFamily="18" charset="0"/>
              </a:rPr>
              <a:t>:</a:t>
            </a:r>
            <a:endParaRPr lang="en-US">
              <a:solidFill>
                <a:schemeClr val="bg1"/>
              </a:solidFill>
              <a:effectLst/>
              <a:latin typeface="Montserrat" panose="00000500000000000000" pitchFamily="2" charset="0"/>
              <a:ea typeface="Times New Roman" panose="02020603050405020304" pitchFamily="18" charset="0"/>
            </a:endParaRPr>
          </a:p>
          <a:p>
            <a:pPr>
              <a:lnSpc>
                <a:spcPct val="150000"/>
              </a:lnSpc>
            </a:pPr>
            <a:r>
              <a:rPr lang="vi-VN">
                <a:solidFill>
                  <a:schemeClr val="bg1"/>
                </a:solidFill>
                <a:effectLst/>
                <a:latin typeface="Montserrat" panose="00000500000000000000" pitchFamily="2" charset="0"/>
                <a:ea typeface="Times New Roman" panose="02020603050405020304" pitchFamily="18" charset="0"/>
              </a:rPr>
              <a:t>✨ </a:t>
            </a:r>
            <a:r>
              <a:rPr lang="vi-VN" b="1">
                <a:solidFill>
                  <a:schemeClr val="bg1"/>
                </a:solidFill>
                <a:effectLst/>
                <a:latin typeface="Montserrat" panose="00000500000000000000" pitchFamily="2" charset="0"/>
                <a:ea typeface="Times New Roman" panose="02020603050405020304" pitchFamily="18" charset="0"/>
              </a:rPr>
              <a:t>Nhận 2%</a:t>
            </a:r>
            <a:r>
              <a:rPr lang="vi-VN">
                <a:solidFill>
                  <a:schemeClr val="bg1"/>
                </a:solidFill>
                <a:effectLst/>
                <a:latin typeface="Montserrat" panose="00000500000000000000" pitchFamily="2" charset="0"/>
                <a:ea typeface="Times New Roman" panose="02020603050405020304" pitchFamily="18" charset="0"/>
              </a:rPr>
              <a:t> mỗi tháng trong 12 tháng</a:t>
            </a:r>
            <a:r>
              <a:rPr lang="en-US">
                <a:solidFill>
                  <a:schemeClr val="bg1"/>
                </a:solidFill>
                <a:effectLst/>
                <a:latin typeface="Montserrat" panose="00000500000000000000" pitchFamily="2" charset="0"/>
                <a:ea typeface="Times New Roman" panose="02020603050405020304" pitchFamily="18" charset="0"/>
              </a:rPr>
              <a:t>. </a:t>
            </a:r>
            <a:r>
              <a:rPr lang="vi-VN">
                <a:solidFill>
                  <a:schemeClr val="bg1"/>
                </a:solidFill>
                <a:effectLst/>
                <a:latin typeface="Montserrat" panose="00000500000000000000" pitchFamily="2" charset="0"/>
                <a:ea typeface="Times New Roman" panose="02020603050405020304" pitchFamily="18" charset="0"/>
              </a:rPr>
              <a:t>Tổng giá trị nhận lại lên đến 24%/năm – như một hình thức tri ân dành cho học viên cam kết đồng hành cùng hệ sinh thái.</a:t>
            </a:r>
            <a:endParaRPr lang="en-US">
              <a:solidFill>
                <a:schemeClr val="bg1"/>
              </a:solidFill>
              <a:effectLst/>
              <a:latin typeface="Montserrat" panose="00000500000000000000" pitchFamily="2" charset="0"/>
              <a:ea typeface="Times New Roman" panose="02020603050405020304" pitchFamily="18" charset="0"/>
            </a:endParaRPr>
          </a:p>
          <a:p>
            <a:pPr>
              <a:lnSpc>
                <a:spcPct val="150000"/>
              </a:lnSpc>
            </a:pPr>
            <a:r>
              <a:rPr lang="vi-VN">
                <a:solidFill>
                  <a:schemeClr val="bg1"/>
                </a:solidFill>
                <a:effectLst/>
                <a:latin typeface="Montserrat" panose="00000500000000000000" pitchFamily="2" charset="0"/>
                <a:ea typeface="Times New Roman" panose="02020603050405020304" pitchFamily="18" charset="0"/>
              </a:rPr>
              <a:t>✨ </a:t>
            </a:r>
            <a:r>
              <a:rPr lang="vi-VN" b="1">
                <a:solidFill>
                  <a:schemeClr val="bg1"/>
                </a:solidFill>
                <a:effectLst/>
                <a:latin typeface="Montserrat" panose="00000500000000000000" pitchFamily="2" charset="0"/>
                <a:ea typeface="Times New Roman" panose="02020603050405020304" pitchFamily="18" charset="0"/>
              </a:rPr>
              <a:t>1 phút</a:t>
            </a:r>
            <a:r>
              <a:rPr lang="vi-VN">
                <a:solidFill>
                  <a:schemeClr val="bg1"/>
                </a:solidFill>
                <a:effectLst/>
                <a:latin typeface="Montserrat" panose="00000500000000000000" pitchFamily="2" charset="0"/>
                <a:ea typeface="Times New Roman" panose="02020603050405020304" pitchFamily="18" charset="0"/>
              </a:rPr>
              <a:t> xuất hiện trên </a:t>
            </a:r>
            <a:r>
              <a:rPr lang="vi-VN" b="1">
                <a:solidFill>
                  <a:schemeClr val="bg1"/>
                </a:solidFill>
                <a:effectLst/>
                <a:latin typeface="Montserrat" panose="00000500000000000000" pitchFamily="2" charset="0"/>
                <a:ea typeface="Times New Roman" panose="02020603050405020304" pitchFamily="18" charset="0"/>
              </a:rPr>
              <a:t>HTV</a:t>
            </a:r>
            <a:r>
              <a:rPr lang="en-US">
                <a:solidFill>
                  <a:schemeClr val="bg1"/>
                </a:solidFill>
                <a:effectLst/>
                <a:latin typeface="Montserrat" panose="00000500000000000000" pitchFamily="2" charset="0"/>
                <a:ea typeface="Times New Roman" panose="02020603050405020304" pitchFamily="18" charset="0"/>
              </a:rPr>
              <a:t>. </a:t>
            </a:r>
            <a:r>
              <a:rPr lang="vi-VN">
                <a:solidFill>
                  <a:schemeClr val="bg1"/>
                </a:solidFill>
                <a:effectLst/>
                <a:latin typeface="Montserrat" panose="00000500000000000000" pitchFamily="2" charset="0"/>
                <a:ea typeface="Times New Roman" panose="02020603050405020304" pitchFamily="18" charset="0"/>
              </a:rPr>
              <a:t>Bạn được lên sóng HTV – kênh truyền hình lớn tại Việt Nam</a:t>
            </a:r>
            <a:r>
              <a:rPr lang="en-US">
                <a:solidFill>
                  <a:schemeClr val="bg1"/>
                </a:solidFill>
                <a:effectLst/>
                <a:latin typeface="Montserrat" panose="00000500000000000000" pitchFamily="2" charset="0"/>
                <a:ea typeface="Times New Roman" panose="02020603050405020304" pitchFamily="18" charset="0"/>
              </a:rPr>
              <a:t>.</a:t>
            </a:r>
          </a:p>
          <a:p>
            <a:pPr>
              <a:lnSpc>
                <a:spcPct val="150000"/>
              </a:lnSpc>
            </a:pPr>
            <a:r>
              <a:rPr lang="vi-VN" b="1">
                <a:solidFill>
                  <a:schemeClr val="bg1"/>
                </a:solidFill>
                <a:effectLst/>
                <a:latin typeface="Montserrat" panose="00000500000000000000" pitchFamily="2" charset="0"/>
                <a:ea typeface="Times New Roman" panose="02020603050405020304" pitchFamily="18" charset="0"/>
              </a:rPr>
              <a:t>Giá trị này giúp bạn: </a:t>
            </a:r>
            <a:endParaRPr lang="en-US" b="1">
              <a:solidFill>
                <a:schemeClr val="bg1"/>
              </a:solidFill>
              <a:effectLst/>
              <a:latin typeface="Montserrat" panose="00000500000000000000" pitchFamily="2" charset="0"/>
              <a:ea typeface="Times New Roman" panose="02020603050405020304" pitchFamily="18" charset="0"/>
            </a:endParaRPr>
          </a:p>
          <a:p>
            <a:pPr>
              <a:lnSpc>
                <a:spcPct val="150000"/>
              </a:lnSpc>
            </a:pPr>
            <a:r>
              <a:rPr lang="vi-VN">
                <a:solidFill>
                  <a:schemeClr val="bg1"/>
                </a:solidFill>
                <a:effectLst/>
                <a:latin typeface="Montserrat" panose="00000500000000000000" pitchFamily="2" charset="0"/>
                <a:ea typeface="Times New Roman" panose="02020603050405020304" pitchFamily="18" charset="0"/>
              </a:rPr>
              <a:t>• Xây dựng uy tín thương hiệu mạnh </a:t>
            </a:r>
            <a:endParaRPr lang="en-US">
              <a:solidFill>
                <a:schemeClr val="bg1"/>
              </a:solidFill>
              <a:effectLst/>
              <a:latin typeface="Montserrat" panose="00000500000000000000" pitchFamily="2" charset="0"/>
              <a:ea typeface="Times New Roman" panose="02020603050405020304" pitchFamily="18" charset="0"/>
            </a:endParaRPr>
          </a:p>
          <a:p>
            <a:pPr>
              <a:lnSpc>
                <a:spcPct val="150000"/>
              </a:lnSpc>
            </a:pPr>
            <a:r>
              <a:rPr lang="vi-VN">
                <a:solidFill>
                  <a:schemeClr val="bg1"/>
                </a:solidFill>
                <a:effectLst/>
                <a:latin typeface="Montserrat" panose="00000500000000000000" pitchFamily="2" charset="0"/>
                <a:ea typeface="Times New Roman" panose="02020603050405020304" pitchFamily="18" charset="0"/>
              </a:rPr>
              <a:t>• Nâng cấp hồ sơ truyền thông cá nhân </a:t>
            </a:r>
            <a:endParaRPr lang="en-US">
              <a:solidFill>
                <a:schemeClr val="bg1"/>
              </a:solidFill>
              <a:effectLst/>
              <a:latin typeface="Montserrat" panose="00000500000000000000" pitchFamily="2" charset="0"/>
              <a:ea typeface="Times New Roman" panose="02020603050405020304" pitchFamily="18" charset="0"/>
            </a:endParaRPr>
          </a:p>
          <a:p>
            <a:pPr>
              <a:lnSpc>
                <a:spcPct val="150000"/>
              </a:lnSpc>
            </a:pPr>
            <a:r>
              <a:rPr lang="vi-VN">
                <a:solidFill>
                  <a:schemeClr val="bg1"/>
                </a:solidFill>
                <a:effectLst/>
                <a:latin typeface="Montserrat" panose="00000500000000000000" pitchFamily="2" charset="0"/>
                <a:ea typeface="Times New Roman" panose="02020603050405020304" pitchFamily="18" charset="0"/>
              </a:rPr>
              <a:t>• Dễ dàng được doanh nghiệp mời hợp tác</a:t>
            </a:r>
            <a:endParaRPr lang="en-US">
              <a:solidFill>
                <a:schemeClr val="bg1"/>
              </a:solidFill>
              <a:effectLst/>
              <a:latin typeface="Montserrat" panose="00000500000000000000" pitchFamily="2" charset="0"/>
              <a:ea typeface="Times New Roman" panose="02020603050405020304" pitchFamily="18" charset="0"/>
              <a:cs typeface="Times New Roman" panose="02020603050405020304" pitchFamily="18" charset="0"/>
            </a:endParaRPr>
          </a:p>
          <a:p>
            <a:pPr>
              <a:lnSpc>
                <a:spcPct val="150000"/>
              </a:lnSpc>
            </a:pPr>
            <a:r>
              <a:rPr lang="en-US">
                <a:solidFill>
                  <a:schemeClr val="bg1"/>
                </a:solidFill>
                <a:effectLst/>
                <a:latin typeface="Montserrat" panose="00000500000000000000" pitchFamily="2" charset="0"/>
                <a:ea typeface="Times New Roman" panose="02020603050405020304" pitchFamily="18" charset="0"/>
              </a:rPr>
              <a:t>❗ </a:t>
            </a:r>
            <a:r>
              <a:rPr lang="vi-VN">
                <a:solidFill>
                  <a:schemeClr val="bg1"/>
                </a:solidFill>
                <a:effectLst/>
                <a:latin typeface="Montserrat" panose="00000500000000000000" pitchFamily="2" charset="0"/>
                <a:ea typeface="Times New Roman" panose="02020603050405020304" pitchFamily="18" charset="0"/>
              </a:rPr>
              <a:t>Gói này không nhận lại gốc – thay vào đó bạn nhận lại giá trị đào tạo + truyền thông + xuất hiện trên HTV + lợi tức 2% mỗi tháng.</a:t>
            </a:r>
            <a:endParaRPr lang="en-US">
              <a:solidFill>
                <a:schemeClr val="bg1"/>
              </a:solidFill>
              <a:effectLst/>
              <a:latin typeface="Montserrat" panose="00000500000000000000" pitchFamily="2" charset="0"/>
              <a:ea typeface="Times New Roman" panose="02020603050405020304" pitchFamily="18" charset="0"/>
            </a:endParaRPr>
          </a:p>
          <a:p>
            <a:pPr>
              <a:lnSpc>
                <a:spcPct val="150000"/>
              </a:lnSpc>
            </a:pPr>
            <a:r>
              <a:rPr lang="en-US">
                <a:solidFill>
                  <a:schemeClr val="bg1"/>
                </a:solidFill>
                <a:effectLst/>
                <a:latin typeface="Montserrat" panose="00000500000000000000" pitchFamily="2" charset="0"/>
                <a:ea typeface="Times New Roman" panose="02020603050405020304" pitchFamily="18" charset="0"/>
              </a:rPr>
              <a:t>Hoa hồng cho người chia sẻ: </a:t>
            </a:r>
            <a:r>
              <a:rPr lang="en-US" b="0" i="0">
                <a:solidFill>
                  <a:srgbClr val="00B0F0"/>
                </a:solidFill>
                <a:effectLst/>
                <a:latin typeface="SegoeuiPc"/>
              </a:rPr>
              <a:t>5% 1-5 gói, &gt; 5 gói nhận về 15% /gói</a:t>
            </a:r>
            <a:endParaRPr lang="en-US">
              <a:solidFill>
                <a:srgbClr val="00B0F0"/>
              </a:solidFill>
              <a:effectLst/>
              <a:latin typeface="Montserrat" panose="00000500000000000000" pitchFamily="2" charset="0"/>
              <a:ea typeface="Times New Roman" panose="02020603050405020304" pitchFamily="18" charset="0"/>
            </a:endParaRPr>
          </a:p>
        </p:txBody>
      </p:sp>
      <p:sp>
        <p:nvSpPr>
          <p:cNvPr id="6" name="TextBox 5">
            <a:extLst>
              <a:ext uri="{FF2B5EF4-FFF2-40B4-BE49-F238E27FC236}">
                <a16:creationId xmlns:a16="http://schemas.microsoft.com/office/drawing/2014/main" id="{08316A22-06FB-2771-8A3D-0314E2D7ABA2}"/>
              </a:ext>
            </a:extLst>
          </p:cNvPr>
          <p:cNvSpPr txBox="1"/>
          <p:nvPr/>
        </p:nvSpPr>
        <p:spPr>
          <a:xfrm>
            <a:off x="2113345" y="152215"/>
            <a:ext cx="7965310" cy="923330"/>
          </a:xfrm>
          <a:prstGeom prst="rect">
            <a:avLst/>
          </a:prstGeom>
          <a:noFill/>
        </p:spPr>
        <p:txBody>
          <a:bodyPr wrap="square" rtlCol="0">
            <a:spAutoFit/>
          </a:bodyPr>
          <a:lstStyle/>
          <a:p>
            <a:r>
              <a:rPr lang="en-US" sz="5400" b="1" spc="300">
                <a:latin typeface="SVN-Gotham Ultra" panose="02000000000000000000" pitchFamily="50" charset="0"/>
              </a:rPr>
              <a:t>COM</a:t>
            </a:r>
            <a:r>
              <a:rPr lang="en-US" sz="5400" b="1" spc="300">
                <a:solidFill>
                  <a:schemeClr val="bg1"/>
                </a:solidFill>
                <a:latin typeface="SVN-Gotham Ultra" panose="02000000000000000000" pitchFamily="50" charset="0"/>
              </a:rPr>
              <a:t>BO</a:t>
            </a:r>
            <a:r>
              <a:rPr lang="en-US" sz="5400" b="1" spc="300">
                <a:latin typeface="SVN-Gotham Ultra" panose="02000000000000000000" pitchFamily="50" charset="0"/>
              </a:rPr>
              <a:t> </a:t>
            </a:r>
            <a:r>
              <a:rPr lang="en-US" sz="5400" b="1" spc="300">
                <a:solidFill>
                  <a:schemeClr val="bg1"/>
                </a:solidFill>
                <a:latin typeface="SVN-Gotham Ultra" panose="02000000000000000000" pitchFamily="50" charset="0"/>
              </a:rPr>
              <a:t>ĐÀO TẠO</a:t>
            </a:r>
          </a:p>
        </p:txBody>
      </p:sp>
    </p:spTree>
    <p:extLst>
      <p:ext uri="{BB962C8B-B14F-4D97-AF65-F5344CB8AC3E}">
        <p14:creationId xmlns:p14="http://schemas.microsoft.com/office/powerpoint/2010/main" val="34374722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arallelogram 4">
            <a:extLst>
              <a:ext uri="{FF2B5EF4-FFF2-40B4-BE49-F238E27FC236}">
                <a16:creationId xmlns:a16="http://schemas.microsoft.com/office/drawing/2014/main" id="{284D8ECA-1810-2D0E-814B-36BA59B4B60E}"/>
              </a:ext>
            </a:extLst>
          </p:cNvPr>
          <p:cNvSpPr/>
          <p:nvPr/>
        </p:nvSpPr>
        <p:spPr>
          <a:xfrm>
            <a:off x="3067535" y="-3"/>
            <a:ext cx="6663160" cy="6858000"/>
          </a:xfrm>
          <a:prstGeom prst="parallelogram">
            <a:avLst>
              <a:gd name="adj" fmla="val 23273"/>
            </a:avLst>
          </a:prstGeom>
          <a:blipFill>
            <a:blip r:embed="rId2"/>
            <a:stretch>
              <a:fillRect l="-27188" t="72" r="-37033" b="-4758"/>
            </a:stretch>
          </a:blip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98">
            <a:extLst>
              <a:ext uri="{FF2B5EF4-FFF2-40B4-BE49-F238E27FC236}">
                <a16:creationId xmlns:a16="http://schemas.microsoft.com/office/drawing/2014/main" id="{D18FFAAB-CD6B-4395-B357-4C4BCF9C8394}"/>
              </a:ext>
            </a:extLst>
          </p:cNvPr>
          <p:cNvSpPr/>
          <p:nvPr/>
        </p:nvSpPr>
        <p:spPr>
          <a:xfrm>
            <a:off x="3065745" y="11599"/>
            <a:ext cx="6663160" cy="6858000"/>
          </a:xfrm>
          <a:prstGeom prst="parallelogram">
            <a:avLst>
              <a:gd name="adj" fmla="val 23273"/>
            </a:avLst>
          </a:prstGeom>
          <a:solidFill>
            <a:schemeClr val="dk1">
              <a:alpha val="54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59835E1-5DD2-4592-BD6E-D40373623974}"/>
              </a:ext>
            </a:extLst>
          </p:cNvPr>
          <p:cNvSpPr txBox="1"/>
          <p:nvPr/>
        </p:nvSpPr>
        <p:spPr>
          <a:xfrm>
            <a:off x="2482042" y="923704"/>
            <a:ext cx="7965310" cy="923330"/>
          </a:xfrm>
          <a:prstGeom prst="rect">
            <a:avLst/>
          </a:prstGeom>
          <a:noFill/>
        </p:spPr>
        <p:txBody>
          <a:bodyPr wrap="square" rtlCol="0">
            <a:spAutoFit/>
          </a:bodyPr>
          <a:lstStyle/>
          <a:p>
            <a:r>
              <a:rPr lang="en-US" sz="5400" b="1" spc="300">
                <a:latin typeface="SVN-Gotham Ultra" panose="02000000000000000000" pitchFamily="50" charset="0"/>
              </a:rPr>
              <a:t>COM</a:t>
            </a:r>
            <a:r>
              <a:rPr lang="en-US" sz="5400" b="1" spc="300">
                <a:solidFill>
                  <a:schemeClr val="bg1"/>
                </a:solidFill>
                <a:latin typeface="SVN-Gotham Ultra" panose="02000000000000000000" pitchFamily="50" charset="0"/>
              </a:rPr>
              <a:t>BO</a:t>
            </a:r>
            <a:r>
              <a:rPr lang="en-US" sz="5400" b="1" spc="300">
                <a:latin typeface="SVN-Gotham Ultra" panose="02000000000000000000" pitchFamily="50" charset="0"/>
              </a:rPr>
              <a:t> </a:t>
            </a:r>
            <a:r>
              <a:rPr lang="en-US" sz="5400" b="1" spc="300">
                <a:solidFill>
                  <a:schemeClr val="bg1"/>
                </a:solidFill>
                <a:latin typeface="SVN-Gotham Ultra" panose="02000000000000000000" pitchFamily="50" charset="0"/>
              </a:rPr>
              <a:t>ĐÀO TẠO</a:t>
            </a:r>
          </a:p>
        </p:txBody>
      </p:sp>
      <p:cxnSp>
        <p:nvCxnSpPr>
          <p:cNvPr id="4" name="Straight Connector 3">
            <a:extLst>
              <a:ext uri="{FF2B5EF4-FFF2-40B4-BE49-F238E27FC236}">
                <a16:creationId xmlns:a16="http://schemas.microsoft.com/office/drawing/2014/main" id="{FFC3A37F-8B62-4322-AB1D-A50D42CD61AE}"/>
              </a:ext>
            </a:extLst>
          </p:cNvPr>
          <p:cNvCxnSpPr>
            <a:cxnSpLocks/>
          </p:cNvCxnSpPr>
          <p:nvPr/>
        </p:nvCxnSpPr>
        <p:spPr>
          <a:xfrm>
            <a:off x="5559219" y="1847034"/>
            <a:ext cx="3748227" cy="0"/>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sp>
        <p:nvSpPr>
          <p:cNvPr id="9" name="!!99">
            <a:extLst>
              <a:ext uri="{FF2B5EF4-FFF2-40B4-BE49-F238E27FC236}">
                <a16:creationId xmlns:a16="http://schemas.microsoft.com/office/drawing/2014/main" id="{87C33714-89D1-48EA-96A8-6B6863FE1CCE}"/>
              </a:ext>
            </a:extLst>
          </p:cNvPr>
          <p:cNvSpPr/>
          <p:nvPr/>
        </p:nvSpPr>
        <p:spPr>
          <a:xfrm>
            <a:off x="1421343" y="3860743"/>
            <a:ext cx="2510997" cy="1990029"/>
          </a:xfrm>
          <a:prstGeom prst="rect">
            <a:avLst/>
          </a:prstGeom>
          <a:solidFill>
            <a:srgbClr val="00B0F0"/>
          </a:solidFill>
          <a:ln>
            <a:noFill/>
          </a:ln>
          <a:effectLst>
            <a:outerShdw blurRad="304800" dist="38100" dir="10800000" sx="103000" sy="103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3">
            <a:extLst>
              <a:ext uri="{FF2B5EF4-FFF2-40B4-BE49-F238E27FC236}">
                <a16:creationId xmlns:a16="http://schemas.microsoft.com/office/drawing/2014/main" id="{D55FC88C-8BD9-4C02-8CE6-430E605FD7AE}"/>
              </a:ext>
            </a:extLst>
          </p:cNvPr>
          <p:cNvSpPr/>
          <p:nvPr/>
        </p:nvSpPr>
        <p:spPr>
          <a:xfrm>
            <a:off x="4731528" y="3836320"/>
            <a:ext cx="2510997" cy="1990030"/>
          </a:xfrm>
          <a:prstGeom prst="rect">
            <a:avLst/>
          </a:prstGeom>
          <a:solidFill>
            <a:srgbClr val="00B0F0"/>
          </a:solidFill>
          <a:ln>
            <a:noFill/>
          </a:ln>
          <a:effectLst>
            <a:outerShdw blurRad="304800" dist="38100" dir="10800000" sx="103000" sy="103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2">
            <a:extLst>
              <a:ext uri="{FF2B5EF4-FFF2-40B4-BE49-F238E27FC236}">
                <a16:creationId xmlns:a16="http://schemas.microsoft.com/office/drawing/2014/main" id="{184D0625-715C-4FA3-9110-417A0DF88293}"/>
              </a:ext>
            </a:extLst>
          </p:cNvPr>
          <p:cNvSpPr/>
          <p:nvPr/>
        </p:nvSpPr>
        <p:spPr>
          <a:xfrm>
            <a:off x="8078595" y="3880873"/>
            <a:ext cx="2510997" cy="1969899"/>
          </a:xfrm>
          <a:prstGeom prst="rect">
            <a:avLst/>
          </a:prstGeom>
          <a:solidFill>
            <a:srgbClr val="00B0F0"/>
          </a:solidFill>
          <a:ln>
            <a:noFill/>
          </a:ln>
          <a:effectLst>
            <a:outerShdw blurRad="304800" dist="38100" dir="10800000" sx="103000" sy="103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Graphic 22" descr="Diamond with solid fill">
            <a:extLst>
              <a:ext uri="{FF2B5EF4-FFF2-40B4-BE49-F238E27FC236}">
                <a16:creationId xmlns:a16="http://schemas.microsoft.com/office/drawing/2014/main" id="{85C9A5EF-B89C-084B-7252-273EA8EEBE6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887962" y="4020376"/>
            <a:ext cx="914400" cy="914400"/>
          </a:xfrm>
          <a:prstGeom prst="rect">
            <a:avLst/>
          </a:prstGeom>
        </p:spPr>
      </p:pic>
      <p:pic>
        <p:nvPicPr>
          <p:cNvPr id="30" name="Graphic 29" descr="Connections with solid fill">
            <a:extLst>
              <a:ext uri="{FF2B5EF4-FFF2-40B4-BE49-F238E27FC236}">
                <a16:creationId xmlns:a16="http://schemas.microsoft.com/office/drawing/2014/main" id="{9BF44B39-0C23-9F8D-BF30-27DF0F9B4A7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2200596" y="4000649"/>
            <a:ext cx="865173" cy="865173"/>
          </a:xfrm>
          <a:prstGeom prst="rect">
            <a:avLst/>
          </a:prstGeom>
        </p:spPr>
      </p:pic>
      <p:pic>
        <p:nvPicPr>
          <p:cNvPr id="32" name="Graphic 31" descr="Bar chart with solid fill">
            <a:extLst>
              <a:ext uri="{FF2B5EF4-FFF2-40B4-BE49-F238E27FC236}">
                <a16:creationId xmlns:a16="http://schemas.microsoft.com/office/drawing/2014/main" id="{0C873967-1A05-7FB7-F828-3E05D9CFFE0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529826" y="3951422"/>
            <a:ext cx="914400" cy="914400"/>
          </a:xfrm>
          <a:prstGeom prst="rect">
            <a:avLst/>
          </a:prstGeom>
        </p:spPr>
      </p:pic>
      <p:sp>
        <p:nvSpPr>
          <p:cNvPr id="7" name="TextBox 6">
            <a:extLst>
              <a:ext uri="{FF2B5EF4-FFF2-40B4-BE49-F238E27FC236}">
                <a16:creationId xmlns:a16="http://schemas.microsoft.com/office/drawing/2014/main" id="{104E73D2-2CCB-B53F-717C-A50E841E52D1}"/>
              </a:ext>
            </a:extLst>
          </p:cNvPr>
          <p:cNvSpPr txBox="1"/>
          <p:nvPr/>
        </p:nvSpPr>
        <p:spPr>
          <a:xfrm>
            <a:off x="1118497" y="4943497"/>
            <a:ext cx="3035639" cy="481094"/>
          </a:xfrm>
          <a:prstGeom prst="rect">
            <a:avLst/>
          </a:prstGeom>
          <a:noFill/>
        </p:spPr>
        <p:txBody>
          <a:bodyPr wrap="square" rtlCol="0">
            <a:spAutoFit/>
          </a:bodyPr>
          <a:lstStyle/>
          <a:p>
            <a:pPr marL="114300" marR="0" algn="ctr">
              <a:lnSpc>
                <a:spcPct val="107000"/>
              </a:lnSpc>
              <a:spcBef>
                <a:spcPts val="0"/>
              </a:spcBef>
              <a:spcAft>
                <a:spcPts val="1000"/>
              </a:spcAft>
            </a:pPr>
            <a:r>
              <a:rPr lang="en-US" sz="2400" b="1">
                <a:solidFill>
                  <a:schemeClr val="bg1"/>
                </a:solidFill>
                <a:latin typeface="Bebas Neue" panose="020B0606020202050201" pitchFamily="34" charset="0"/>
                <a:ea typeface="Calibri" panose="020F0502020204030204" pitchFamily="34" charset="0"/>
                <a:cs typeface="Times New Roman" panose="02020603050405020304" pitchFamily="18" charset="0"/>
              </a:rPr>
              <a:t>GÓI COMBO 10 TRIỆU</a:t>
            </a:r>
            <a:endParaRPr lang="en-US" sz="2400" b="1">
              <a:solidFill>
                <a:schemeClr val="bg1"/>
              </a:solidFill>
              <a:effectLst/>
              <a:latin typeface="Bebas Neue" panose="020B0606020202050201" pitchFamily="34" charset="0"/>
              <a:ea typeface="Calibri" panose="020F050202020403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A967C8DE-9C2E-FE0C-D4F1-9CC08F95B9BF}"/>
              </a:ext>
            </a:extLst>
          </p:cNvPr>
          <p:cNvSpPr txBox="1"/>
          <p:nvPr/>
        </p:nvSpPr>
        <p:spPr>
          <a:xfrm>
            <a:off x="4822551" y="4943497"/>
            <a:ext cx="2328950" cy="487506"/>
          </a:xfrm>
          <a:prstGeom prst="rect">
            <a:avLst/>
          </a:prstGeom>
          <a:noFill/>
        </p:spPr>
        <p:txBody>
          <a:bodyPr wrap="square" rtlCol="0">
            <a:spAutoFit/>
          </a:bodyPr>
          <a:lstStyle/>
          <a:p>
            <a:pPr marL="114300" marR="0" algn="ctr">
              <a:lnSpc>
                <a:spcPct val="107000"/>
              </a:lnSpc>
              <a:spcBef>
                <a:spcPts val="0"/>
              </a:spcBef>
              <a:spcAft>
                <a:spcPts val="1000"/>
              </a:spcAft>
            </a:pPr>
            <a:r>
              <a:rPr lang="en-US" sz="2400">
                <a:solidFill>
                  <a:schemeClr val="bg1"/>
                </a:solidFill>
                <a:latin typeface="Bebas Neue"/>
                <a:ea typeface="Calibri" panose="020F0502020204030204" pitchFamily="34" charset="0"/>
                <a:cs typeface="Times New Roman" panose="02020603050405020304" pitchFamily="18" charset="0"/>
              </a:rPr>
              <a:t>Gói combo 20 </a:t>
            </a:r>
            <a:r>
              <a:rPr lang="en-US" sz="2400" b="1">
                <a:solidFill>
                  <a:schemeClr val="bg1"/>
                </a:solidFill>
                <a:latin typeface="Bebas Neue" panose="020B0606020202050201" pitchFamily="34" charset="0"/>
                <a:ea typeface="Calibri" panose="020F0502020204030204" pitchFamily="34" charset="0"/>
                <a:cs typeface="Times New Roman" panose="02020603050405020304" pitchFamily="18" charset="0"/>
              </a:rPr>
              <a:t>TRIỆU</a:t>
            </a:r>
            <a:endParaRPr lang="en-US" sz="2400">
              <a:solidFill>
                <a:schemeClr val="bg1"/>
              </a:solidFill>
              <a:effectLst/>
              <a:latin typeface="Bebas Neue"/>
              <a:ea typeface="Calibri" panose="020F050202020403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52D9DEB8-14E3-68C3-F583-69BC4C99B030}"/>
              </a:ext>
            </a:extLst>
          </p:cNvPr>
          <p:cNvSpPr txBox="1"/>
          <p:nvPr/>
        </p:nvSpPr>
        <p:spPr>
          <a:xfrm>
            <a:off x="8086565" y="4943497"/>
            <a:ext cx="2495055" cy="481094"/>
          </a:xfrm>
          <a:prstGeom prst="rect">
            <a:avLst/>
          </a:prstGeom>
          <a:noFill/>
        </p:spPr>
        <p:txBody>
          <a:bodyPr wrap="square" rtlCol="0">
            <a:spAutoFit/>
          </a:bodyPr>
          <a:lstStyle/>
          <a:p>
            <a:pPr marL="114300" marR="0" algn="ctr">
              <a:lnSpc>
                <a:spcPct val="107000"/>
              </a:lnSpc>
              <a:spcBef>
                <a:spcPts val="0"/>
              </a:spcBef>
              <a:spcAft>
                <a:spcPts val="1000"/>
              </a:spcAft>
            </a:pPr>
            <a:r>
              <a:rPr lang="en-US" sz="2400">
                <a:solidFill>
                  <a:schemeClr val="bg1"/>
                </a:solidFill>
                <a:latin typeface="Bebas Neue"/>
                <a:ea typeface="Calibri" panose="020F0502020204030204" pitchFamily="34" charset="0"/>
                <a:cs typeface="Times New Roman" panose="02020603050405020304" pitchFamily="18" charset="0"/>
              </a:rPr>
              <a:t>Gói combo 50 </a:t>
            </a:r>
            <a:r>
              <a:rPr lang="en-US" sz="2400" b="1">
                <a:solidFill>
                  <a:schemeClr val="bg1"/>
                </a:solidFill>
                <a:latin typeface="Bebas Neue" panose="020B0606020202050201" pitchFamily="34" charset="0"/>
                <a:ea typeface="Calibri" panose="020F0502020204030204" pitchFamily="34" charset="0"/>
                <a:cs typeface="Times New Roman" panose="02020603050405020304" pitchFamily="18" charset="0"/>
              </a:rPr>
              <a:t>TRIỆU</a:t>
            </a:r>
            <a:endParaRPr lang="en-US" sz="2400">
              <a:solidFill>
                <a:schemeClr val="bg1"/>
              </a:solidFill>
              <a:effectLst/>
              <a:latin typeface="Bebas Neue"/>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9715650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Parallelogram 16">
            <a:extLst>
              <a:ext uri="{FF2B5EF4-FFF2-40B4-BE49-F238E27FC236}">
                <a16:creationId xmlns:a16="http://schemas.microsoft.com/office/drawing/2014/main" id="{C38F61EC-E253-E0A5-5CC0-4DE3CD5C1FF7}"/>
              </a:ext>
            </a:extLst>
          </p:cNvPr>
          <p:cNvSpPr/>
          <p:nvPr/>
        </p:nvSpPr>
        <p:spPr>
          <a:xfrm>
            <a:off x="-981486" y="8608"/>
            <a:ext cx="7276617" cy="6858000"/>
          </a:xfrm>
          <a:prstGeom prst="parallelogram">
            <a:avLst>
              <a:gd name="adj" fmla="val 23273"/>
            </a:avLst>
          </a:prstGeom>
          <a:blipFill>
            <a:blip r:embed="rId2"/>
            <a:stretch>
              <a:fillRect l="-27188" t="72" r="-37033" b="-4758"/>
            </a:stretch>
          </a:blip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 name="!!98">
            <a:extLst>
              <a:ext uri="{FF2B5EF4-FFF2-40B4-BE49-F238E27FC236}">
                <a16:creationId xmlns:a16="http://schemas.microsoft.com/office/drawing/2014/main" id="{4D6C1EBC-22EE-146E-19BC-896BDE0C4783}"/>
              </a:ext>
            </a:extLst>
          </p:cNvPr>
          <p:cNvSpPr/>
          <p:nvPr/>
        </p:nvSpPr>
        <p:spPr>
          <a:xfrm>
            <a:off x="-972802" y="0"/>
            <a:ext cx="7276617" cy="6858000"/>
          </a:xfrm>
          <a:prstGeom prst="parallelogram">
            <a:avLst>
              <a:gd name="adj" fmla="val 23273"/>
            </a:avLst>
          </a:prstGeom>
          <a:solidFill>
            <a:schemeClr val="dk1">
              <a:alpha val="22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cxnSp>
        <p:nvCxnSpPr>
          <p:cNvPr id="4" name="Straight Connector 3">
            <a:extLst>
              <a:ext uri="{FF2B5EF4-FFF2-40B4-BE49-F238E27FC236}">
                <a16:creationId xmlns:a16="http://schemas.microsoft.com/office/drawing/2014/main" id="{FFC3A37F-8B62-4322-AB1D-A50D42CD61AE}"/>
              </a:ext>
            </a:extLst>
          </p:cNvPr>
          <p:cNvCxnSpPr>
            <a:cxnSpLocks/>
          </p:cNvCxnSpPr>
          <p:nvPr/>
        </p:nvCxnSpPr>
        <p:spPr>
          <a:xfrm>
            <a:off x="8382000" y="1173269"/>
            <a:ext cx="3810000" cy="0"/>
          </a:xfrm>
          <a:prstGeom prst="line">
            <a:avLst/>
          </a:prstGeom>
          <a:ln w="38100">
            <a:solidFill>
              <a:srgbClr val="00B0F0"/>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22B776C8-6B11-4710-8114-52822D9641FF}"/>
              </a:ext>
            </a:extLst>
          </p:cNvPr>
          <p:cNvSpPr txBox="1"/>
          <p:nvPr/>
        </p:nvSpPr>
        <p:spPr>
          <a:xfrm>
            <a:off x="5782647" y="4249150"/>
            <a:ext cx="5939453" cy="2246769"/>
          </a:xfrm>
          <a:prstGeom prst="rect">
            <a:avLst/>
          </a:prstGeom>
          <a:noFill/>
        </p:spPr>
        <p:txBody>
          <a:bodyPr wrap="square" rtlCol="0">
            <a:spAutoFit/>
          </a:bodyPr>
          <a:lstStyle/>
          <a:p>
            <a:r>
              <a:rPr lang="vi-VN" sz="2000" b="1">
                <a:effectLst/>
                <a:latin typeface="SegoeuiPc"/>
                <a:ea typeface="Times New Roman" panose="02020603050405020304" pitchFamily="18" charset="0"/>
              </a:rPr>
              <a:t>Nhận lại toàn bộ gốc sau 12 tháng</a:t>
            </a:r>
            <a:endParaRPr lang="en-US" sz="2000" b="1">
              <a:effectLst/>
              <a:latin typeface="SegoeuiPc"/>
              <a:ea typeface="Times New Roman" panose="02020603050405020304" pitchFamily="18" charset="0"/>
            </a:endParaRPr>
          </a:p>
          <a:p>
            <a:r>
              <a:rPr lang="vi-VN" sz="2000">
                <a:effectLst/>
                <a:latin typeface="SegoeuiPc"/>
                <a:ea typeface="Times New Roman" panose="02020603050405020304" pitchFamily="18" charset="0"/>
              </a:rPr>
              <a:t>Sau khi hoàn thành chu kỳ, bạn nhận lại toàn bộ 50 triệu, đồng nghĩa: </a:t>
            </a:r>
            <a:endParaRPr lang="en-US" sz="2000">
              <a:effectLst/>
              <a:latin typeface="SegoeuiPc"/>
              <a:ea typeface="Times New Roman" panose="02020603050405020304" pitchFamily="18" charset="0"/>
            </a:endParaRPr>
          </a:p>
          <a:p>
            <a:r>
              <a:rPr lang="vi-VN" sz="2000">
                <a:effectLst/>
                <a:latin typeface="SegoeuiPc"/>
                <a:ea typeface="Times New Roman" panose="02020603050405020304" pitchFamily="18" charset="0"/>
              </a:rPr>
              <a:t>• Suốt 12 tháng, bạn vừa học </a:t>
            </a:r>
            <a:endParaRPr lang="en-US" sz="2000">
              <a:effectLst/>
              <a:latin typeface="SegoeuiPc"/>
              <a:ea typeface="Times New Roman" panose="02020603050405020304" pitchFamily="18" charset="0"/>
            </a:endParaRPr>
          </a:p>
          <a:p>
            <a:r>
              <a:rPr lang="vi-VN" sz="2000">
                <a:effectLst/>
                <a:latin typeface="SegoeuiPc"/>
                <a:ea typeface="Times New Roman" panose="02020603050405020304" pitchFamily="18" charset="0"/>
              </a:rPr>
              <a:t>• Vừa tham dự sự kiện • Vừa được truyền thông </a:t>
            </a:r>
            <a:endParaRPr lang="en-US" sz="2000">
              <a:effectLst/>
              <a:latin typeface="SegoeuiPc"/>
              <a:ea typeface="Times New Roman" panose="02020603050405020304" pitchFamily="18" charset="0"/>
            </a:endParaRPr>
          </a:p>
          <a:p>
            <a:r>
              <a:rPr lang="vi-VN" sz="2000">
                <a:effectLst/>
                <a:latin typeface="SegoeuiPc"/>
                <a:ea typeface="Times New Roman" panose="02020603050405020304" pitchFamily="18" charset="0"/>
              </a:rPr>
              <a:t>• Vừa nhận lợi tức hằng tháng </a:t>
            </a:r>
            <a:endParaRPr lang="en-US" sz="2000">
              <a:effectLst/>
              <a:latin typeface="SegoeuiPc"/>
              <a:ea typeface="Times New Roman" panose="02020603050405020304" pitchFamily="18" charset="0"/>
            </a:endParaRPr>
          </a:p>
          <a:p>
            <a:r>
              <a:rPr lang="vi-VN" sz="2000">
                <a:effectLst/>
                <a:latin typeface="SegoeuiPc"/>
                <a:ea typeface="Times New Roman" panose="02020603050405020304" pitchFamily="18" charset="0"/>
              </a:rPr>
              <a:t>• Và cuối kỳ vẫn hoàn tiền gốc</a:t>
            </a:r>
            <a:endParaRPr lang="en-US" sz="2000">
              <a:latin typeface="SegoeuiPc"/>
            </a:endParaRPr>
          </a:p>
        </p:txBody>
      </p:sp>
      <p:sp>
        <p:nvSpPr>
          <p:cNvPr id="8" name="!!2">
            <a:extLst>
              <a:ext uri="{FF2B5EF4-FFF2-40B4-BE49-F238E27FC236}">
                <a16:creationId xmlns:a16="http://schemas.microsoft.com/office/drawing/2014/main" id="{CAD74706-0086-4124-8AEA-00D3017C6F2B}"/>
              </a:ext>
            </a:extLst>
          </p:cNvPr>
          <p:cNvSpPr/>
          <p:nvPr/>
        </p:nvSpPr>
        <p:spPr>
          <a:xfrm>
            <a:off x="4440334" y="2283113"/>
            <a:ext cx="1636751" cy="1114063"/>
          </a:xfrm>
          <a:prstGeom prst="flowChartAlternateProcess">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B490C781-1187-A756-7A57-DA934D0746AD}"/>
              </a:ext>
            </a:extLst>
          </p:cNvPr>
          <p:cNvSpPr txBox="1"/>
          <p:nvPr/>
        </p:nvSpPr>
        <p:spPr>
          <a:xfrm>
            <a:off x="6042722" y="1542235"/>
            <a:ext cx="5812801" cy="400110"/>
          </a:xfrm>
          <a:prstGeom prst="rect">
            <a:avLst/>
          </a:prstGeom>
          <a:noFill/>
        </p:spPr>
        <p:txBody>
          <a:bodyPr wrap="square" rtlCol="0">
            <a:spAutoFit/>
          </a:bodyPr>
          <a:lstStyle/>
          <a:p>
            <a:pPr marL="114300" marR="0">
              <a:spcBef>
                <a:spcPts val="1200"/>
              </a:spcBef>
              <a:spcAft>
                <a:spcPts val="1000"/>
              </a:spcAft>
            </a:pPr>
            <a:r>
              <a:rPr lang="en-US" sz="2000" b="0" i="0">
                <a:solidFill>
                  <a:srgbClr val="005776"/>
                </a:solidFill>
                <a:effectLst/>
                <a:latin typeface="SegoeuiPc"/>
              </a:rPr>
              <a:t>Toàn bộ quyền lợi của gói 20 triệu, cộng thêm:</a:t>
            </a:r>
            <a:endParaRPr lang="en-US" sz="2400">
              <a:solidFill>
                <a:srgbClr val="005776"/>
              </a:solidFill>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77A1F878-1A05-3CCC-0CB0-EC37E35BF1AC}"/>
              </a:ext>
            </a:extLst>
          </p:cNvPr>
          <p:cNvSpPr txBox="1"/>
          <p:nvPr/>
        </p:nvSpPr>
        <p:spPr>
          <a:xfrm>
            <a:off x="6145519" y="2381513"/>
            <a:ext cx="5710004" cy="1015663"/>
          </a:xfrm>
          <a:prstGeom prst="rect">
            <a:avLst/>
          </a:prstGeom>
          <a:noFill/>
        </p:spPr>
        <p:txBody>
          <a:bodyPr wrap="square" rtlCol="0">
            <a:spAutoFit/>
          </a:bodyPr>
          <a:lstStyle/>
          <a:p>
            <a:r>
              <a:rPr lang="en-US" sz="2000" b="1" i="0">
                <a:solidFill>
                  <a:srgbClr val="081B3A"/>
                </a:solidFill>
                <a:effectLst/>
                <a:latin typeface="SegoeuiPc"/>
              </a:rPr>
              <a:t>Nhận 2,5% mỗi tháng trong 12 tháng </a:t>
            </a:r>
          </a:p>
          <a:p>
            <a:r>
              <a:rPr lang="en-US" sz="2000" b="0" i="0">
                <a:solidFill>
                  <a:srgbClr val="081B3A"/>
                </a:solidFill>
                <a:effectLst/>
                <a:latin typeface="SegoeuiPc"/>
              </a:rPr>
              <a:t>Giá trị nhận lại lên đến 30%/năm – mức đãi ngộ cao dành cho thành viên hạng Premium.</a:t>
            </a:r>
            <a:endParaRPr lang="en-US" sz="2000">
              <a:latin typeface="Montserrat" panose="00000500000000000000" pitchFamily="2" charset="0"/>
            </a:endParaRPr>
          </a:p>
        </p:txBody>
      </p:sp>
      <p:sp>
        <p:nvSpPr>
          <p:cNvPr id="7" name="TextBox 6">
            <a:extLst>
              <a:ext uri="{FF2B5EF4-FFF2-40B4-BE49-F238E27FC236}">
                <a16:creationId xmlns:a16="http://schemas.microsoft.com/office/drawing/2014/main" id="{D374A635-F8F8-232D-F01E-3B544F13B081}"/>
              </a:ext>
            </a:extLst>
          </p:cNvPr>
          <p:cNvSpPr txBox="1"/>
          <p:nvPr/>
        </p:nvSpPr>
        <p:spPr>
          <a:xfrm>
            <a:off x="7290458" y="362081"/>
            <a:ext cx="7965310" cy="646331"/>
          </a:xfrm>
          <a:prstGeom prst="rect">
            <a:avLst/>
          </a:prstGeom>
          <a:noFill/>
        </p:spPr>
        <p:txBody>
          <a:bodyPr wrap="square" rtlCol="0">
            <a:spAutoFit/>
          </a:bodyPr>
          <a:lstStyle/>
          <a:p>
            <a:r>
              <a:rPr lang="en-US" sz="3600" b="1" spc="300">
                <a:solidFill>
                  <a:schemeClr val="bg1"/>
                </a:solidFill>
                <a:latin typeface="SVN-Gotham Ultra" panose="02000000000000000000" pitchFamily="50" charset="0"/>
              </a:rPr>
              <a:t>COMBO ĐÀO TẠO</a:t>
            </a:r>
          </a:p>
        </p:txBody>
      </p:sp>
      <p:pic>
        <p:nvPicPr>
          <p:cNvPr id="10" name="Graphic 9" descr="Coins with solid fill">
            <a:extLst>
              <a:ext uri="{FF2B5EF4-FFF2-40B4-BE49-F238E27FC236}">
                <a16:creationId xmlns:a16="http://schemas.microsoft.com/office/drawing/2014/main" id="{A17E6AB6-5384-9E65-79C6-69CD03DD564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868247" y="2388593"/>
            <a:ext cx="914400" cy="914400"/>
          </a:xfrm>
          <a:prstGeom prst="rect">
            <a:avLst/>
          </a:prstGeom>
        </p:spPr>
      </p:pic>
      <p:sp>
        <p:nvSpPr>
          <p:cNvPr id="27" name="!!3">
            <a:extLst>
              <a:ext uri="{FF2B5EF4-FFF2-40B4-BE49-F238E27FC236}">
                <a16:creationId xmlns:a16="http://schemas.microsoft.com/office/drawing/2014/main" id="{F083F7BF-BBD9-4876-8690-E14325D66D5F}"/>
              </a:ext>
            </a:extLst>
          </p:cNvPr>
          <p:cNvSpPr/>
          <p:nvPr/>
        </p:nvSpPr>
        <p:spPr>
          <a:xfrm>
            <a:off x="3875406" y="4689561"/>
            <a:ext cx="1727001" cy="1114063"/>
          </a:xfrm>
          <a:prstGeom prst="flowChartAlternateProcess">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Graphic 13" descr="Stopwatch with solid fill">
            <a:extLst>
              <a:ext uri="{FF2B5EF4-FFF2-40B4-BE49-F238E27FC236}">
                <a16:creationId xmlns:a16="http://schemas.microsoft.com/office/drawing/2014/main" id="{3158AB82-3A8C-D748-197F-BB34F63B7CB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4277140" y="4789392"/>
            <a:ext cx="914400" cy="914400"/>
          </a:xfrm>
          <a:prstGeom prst="rect">
            <a:avLst/>
          </a:prstGeom>
        </p:spPr>
      </p:pic>
      <p:sp>
        <p:nvSpPr>
          <p:cNvPr id="2" name="!!22">
            <a:extLst>
              <a:ext uri="{FF2B5EF4-FFF2-40B4-BE49-F238E27FC236}">
                <a16:creationId xmlns:a16="http://schemas.microsoft.com/office/drawing/2014/main" id="{BD54B26F-97BF-C283-D968-FACFA7A476D2}"/>
              </a:ext>
            </a:extLst>
          </p:cNvPr>
          <p:cNvSpPr/>
          <p:nvPr/>
        </p:nvSpPr>
        <p:spPr>
          <a:xfrm flipH="1">
            <a:off x="5882640" y="8608"/>
            <a:ext cx="6309360" cy="6858000"/>
          </a:xfrm>
          <a:prstGeom prst="rect">
            <a:avLst/>
          </a:prstGeom>
          <a:solidFill>
            <a:schemeClr val="bg1">
              <a:alpha val="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61962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7005</TotalTime>
  <Words>742</Words>
  <Application>Microsoft Office PowerPoint</Application>
  <PresentationFormat>Widescreen</PresentationFormat>
  <Paragraphs>61</Paragraphs>
  <Slides>11</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11</vt:i4>
      </vt:variant>
    </vt:vector>
  </HeadingPairs>
  <TitlesOfParts>
    <vt:vector size="21" baseType="lpstr">
      <vt:lpstr>Arial</vt:lpstr>
      <vt:lpstr>Bebas Neue</vt:lpstr>
      <vt:lpstr>Calibri</vt:lpstr>
      <vt:lpstr>Calibri Light</vt:lpstr>
      <vt:lpstr>Montserrat</vt:lpstr>
      <vt:lpstr>Montserrat </vt:lpstr>
      <vt:lpstr>Montserrat extrabold</vt:lpstr>
      <vt:lpstr>SegoeuiPc</vt:lpstr>
      <vt:lpstr>SVN-Gotham Ultra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Tran Khang</dc:creator>
  <cp:lastModifiedBy>Tran Khang</cp:lastModifiedBy>
  <cp:revision>130</cp:revision>
  <dcterms:created xsi:type="dcterms:W3CDTF">2023-02-27T07:05:52Z</dcterms:created>
  <dcterms:modified xsi:type="dcterms:W3CDTF">2025-12-17T02:47:48Z</dcterms:modified>
</cp:coreProperties>
</file>